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3" r:id="rId2"/>
  </p:sldMasterIdLst>
  <p:notesMasterIdLst>
    <p:notesMasterId r:id="rId4"/>
  </p:notesMasterIdLst>
  <p:handoutMasterIdLst>
    <p:handoutMasterId r:id="rId5"/>
  </p:handoutMasterIdLst>
  <p:sldIdLst>
    <p:sldId id="257" r:id="rId3"/>
  </p:sldIdLst>
  <p:sldSz cx="43891200" cy="32918400"/>
  <p:notesSz cx="6858000" cy="9144000"/>
  <p:defaultText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18">
          <p15:clr>
            <a:srgbClr val="A4A3A4"/>
          </p15:clr>
        </p15:guide>
        <p15:guide id="2" orient="horz" pos="288">
          <p15:clr>
            <a:srgbClr val="A4A3A4"/>
          </p15:clr>
        </p15:guide>
        <p15:guide id="3" orient="horz" pos="20160">
          <p15:clr>
            <a:srgbClr val="A4A3A4"/>
          </p15:clr>
        </p15:guide>
        <p15:guide id="4" orient="horz">
          <p15:clr>
            <a:srgbClr val="A4A3A4"/>
          </p15:clr>
        </p15:guide>
        <p15:guide id="5" pos="264" userDrawn="1">
          <p15:clr>
            <a:srgbClr val="A4A3A4"/>
          </p15:clr>
        </p15:guide>
        <p15:guide id="6" pos="27384"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66" autoAdjust="0"/>
    <p:restoredTop sz="94626" autoAdjust="0"/>
  </p:normalViewPr>
  <p:slideViewPr>
    <p:cSldViewPr snapToGrid="0" snapToObjects="1" showGuides="1">
      <p:cViewPr varScale="1">
        <p:scale>
          <a:sx n="23" d="100"/>
          <a:sy n="23" d="100"/>
        </p:scale>
        <p:origin x="2100" y="84"/>
      </p:cViewPr>
      <p:guideLst>
        <p:guide orient="horz" pos="3318"/>
        <p:guide orient="horz" pos="288"/>
        <p:guide orient="horz" pos="20160"/>
        <p:guide orient="horz"/>
        <p:guide pos="264"/>
        <p:guide pos="27384"/>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snapToObjects="1" showGuides="1">
      <p:cViewPr varScale="1">
        <p:scale>
          <a:sx n="79" d="100"/>
          <a:sy n="79" d="100"/>
        </p:scale>
        <p:origin x="-3768"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3/29/2024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39740682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3/29/2024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2414637987"/>
      </p:ext>
    </p:extLst>
  </p:cSld>
  <p:clrMap bg1="lt1" tx1="dk1" bg2="lt2" tx2="dk2" accent1="accent1" accent2="accent2" accent3="accent3" accent4="accent4" accent5="accent5" accent6="accent6" hlink="hlink" folHlink="folHlink"/>
  <p:notesStyle>
    <a:lvl1pPr marL="0" algn="l" defTabSz="4388900" rtl="0" eaLnBrk="1" latinLnBrk="0" hangingPunct="1">
      <a:defRPr sz="5800" kern="1200">
        <a:solidFill>
          <a:schemeClr val="tx1"/>
        </a:solidFill>
        <a:latin typeface="+mn-lt"/>
        <a:ea typeface="+mn-ea"/>
        <a:cs typeface="+mn-cs"/>
      </a:defRPr>
    </a:lvl1pPr>
    <a:lvl2pPr marL="2194451" algn="l" defTabSz="4388900" rtl="0" eaLnBrk="1" latinLnBrk="0" hangingPunct="1">
      <a:defRPr sz="5800" kern="1200">
        <a:solidFill>
          <a:schemeClr val="tx1"/>
        </a:solidFill>
        <a:latin typeface="+mn-lt"/>
        <a:ea typeface="+mn-ea"/>
        <a:cs typeface="+mn-cs"/>
      </a:defRPr>
    </a:lvl2pPr>
    <a:lvl3pPr marL="4388900" algn="l" defTabSz="4388900" rtl="0" eaLnBrk="1" latinLnBrk="0" hangingPunct="1">
      <a:defRPr sz="5800" kern="1200">
        <a:solidFill>
          <a:schemeClr val="tx1"/>
        </a:solidFill>
        <a:latin typeface="+mn-lt"/>
        <a:ea typeface="+mn-ea"/>
        <a:cs typeface="+mn-cs"/>
      </a:defRPr>
    </a:lvl3pPr>
    <a:lvl4pPr marL="6583351" algn="l" defTabSz="4388900" rtl="0" eaLnBrk="1" latinLnBrk="0" hangingPunct="1">
      <a:defRPr sz="5800" kern="1200">
        <a:solidFill>
          <a:schemeClr val="tx1"/>
        </a:solidFill>
        <a:latin typeface="+mn-lt"/>
        <a:ea typeface="+mn-ea"/>
        <a:cs typeface="+mn-cs"/>
      </a:defRPr>
    </a:lvl4pPr>
    <a:lvl5pPr marL="8777801" algn="l" defTabSz="4388900" rtl="0" eaLnBrk="1" latinLnBrk="0" hangingPunct="1">
      <a:defRPr sz="5800" kern="1200">
        <a:solidFill>
          <a:schemeClr val="tx1"/>
        </a:solidFill>
        <a:latin typeface="+mn-lt"/>
        <a:ea typeface="+mn-ea"/>
        <a:cs typeface="+mn-cs"/>
      </a:defRPr>
    </a:lvl5pPr>
    <a:lvl6pPr marL="10972252" algn="l" defTabSz="4388900" rtl="0" eaLnBrk="1" latinLnBrk="0" hangingPunct="1">
      <a:defRPr sz="5800" kern="1200">
        <a:solidFill>
          <a:schemeClr val="tx1"/>
        </a:solidFill>
        <a:latin typeface="+mn-lt"/>
        <a:ea typeface="+mn-ea"/>
        <a:cs typeface="+mn-cs"/>
      </a:defRPr>
    </a:lvl6pPr>
    <a:lvl7pPr marL="13166703" algn="l" defTabSz="4388900" rtl="0" eaLnBrk="1" latinLnBrk="0" hangingPunct="1">
      <a:defRPr sz="5800" kern="1200">
        <a:solidFill>
          <a:schemeClr val="tx1"/>
        </a:solidFill>
        <a:latin typeface="+mn-lt"/>
        <a:ea typeface="+mn-ea"/>
        <a:cs typeface="+mn-cs"/>
      </a:defRPr>
    </a:lvl7pPr>
    <a:lvl8pPr marL="15361152" algn="l" defTabSz="4388900" rtl="0" eaLnBrk="1" latinLnBrk="0" hangingPunct="1">
      <a:defRPr sz="5800" kern="1200">
        <a:solidFill>
          <a:schemeClr val="tx1"/>
        </a:solidFill>
        <a:latin typeface="+mn-lt"/>
        <a:ea typeface="+mn-ea"/>
        <a:cs typeface="+mn-cs"/>
      </a:defRPr>
    </a:lvl8pPr>
    <a:lvl9pPr marL="17555603" algn="l" defTabSz="4388900" rtl="0" eaLnBrk="1" latinLnBrk="0" hangingPunct="1">
      <a:defRPr sz="58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6x48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59674" y="6378481"/>
            <a:ext cx="10056813"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77827" y="5548749"/>
            <a:ext cx="10048875" cy="754045"/>
          </a:xfrm>
          <a:prstGeom prst="rect">
            <a:avLst/>
          </a:prstGeom>
          <a:noFill/>
        </p:spPr>
        <p:txBody>
          <a:bodyPr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77825" y="14212513"/>
            <a:ext cx="10050462"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OBJECTIVES</a:t>
            </a:r>
          </a:p>
        </p:txBody>
      </p:sp>
      <p:sp>
        <p:nvSpPr>
          <p:cNvPr id="21" name="Text Placeholder 3"/>
          <p:cNvSpPr>
            <a:spLocks noGrp="1"/>
          </p:cNvSpPr>
          <p:nvPr>
            <p:ph type="body" sz="quarter" idx="21" hasCustomPrompt="1"/>
          </p:nvPr>
        </p:nvSpPr>
        <p:spPr>
          <a:xfrm>
            <a:off x="11460161" y="6378481"/>
            <a:ext cx="10048874"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22" name="Text Placeholder 5"/>
          <p:cNvSpPr>
            <a:spLocks noGrp="1"/>
          </p:cNvSpPr>
          <p:nvPr>
            <p:ph type="body" sz="quarter" idx="22" hasCustomPrompt="1"/>
          </p:nvPr>
        </p:nvSpPr>
        <p:spPr>
          <a:xfrm>
            <a:off x="11460162" y="5548749"/>
            <a:ext cx="10048875" cy="754045"/>
          </a:xfrm>
          <a:prstGeom prst="rect">
            <a:avLst/>
          </a:prstGeom>
          <a:noFill/>
        </p:spPr>
        <p:txBody>
          <a:bodyPr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MATERIALS &amp; METHODS</a:t>
            </a:r>
          </a:p>
        </p:txBody>
      </p:sp>
      <p:sp>
        <p:nvSpPr>
          <p:cNvPr id="23" name="Text Placeholder 3"/>
          <p:cNvSpPr>
            <a:spLocks noGrp="1"/>
          </p:cNvSpPr>
          <p:nvPr>
            <p:ph type="body" sz="quarter" idx="23" hasCustomPrompt="1"/>
          </p:nvPr>
        </p:nvSpPr>
        <p:spPr>
          <a:xfrm>
            <a:off x="22385343" y="6378481"/>
            <a:ext cx="10048874"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24" name="Text Placeholder 5"/>
          <p:cNvSpPr>
            <a:spLocks noGrp="1"/>
          </p:cNvSpPr>
          <p:nvPr>
            <p:ph type="body" sz="quarter" idx="24" hasCustomPrompt="1"/>
          </p:nvPr>
        </p:nvSpPr>
        <p:spPr>
          <a:xfrm>
            <a:off x="22377404" y="5548749"/>
            <a:ext cx="10058400" cy="754045"/>
          </a:xfrm>
          <a:prstGeom prst="rect">
            <a:avLst/>
          </a:prstGeom>
          <a:noFill/>
        </p:spPr>
        <p:txBody>
          <a:bodyPr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RESULTS</a:t>
            </a:r>
          </a:p>
        </p:txBody>
      </p:sp>
      <p:sp>
        <p:nvSpPr>
          <p:cNvPr id="25" name="Text Placeholder 5"/>
          <p:cNvSpPr>
            <a:spLocks noGrp="1"/>
          </p:cNvSpPr>
          <p:nvPr>
            <p:ph type="body" sz="quarter" idx="25" hasCustomPrompt="1"/>
          </p:nvPr>
        </p:nvSpPr>
        <p:spPr>
          <a:xfrm>
            <a:off x="33390292" y="5548749"/>
            <a:ext cx="10047018"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33390292" y="6378481"/>
            <a:ext cx="10047018"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33390292" y="14272738"/>
            <a:ext cx="10047018"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33390292" y="15011402"/>
            <a:ext cx="10052050"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33390292" y="25679401"/>
            <a:ext cx="10047018"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33390292" y="26433446"/>
            <a:ext cx="10052050"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59674" y="14951552"/>
            <a:ext cx="10056813"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77" name="Text Placeholder 76"/>
          <p:cNvSpPr>
            <a:spLocks noGrp="1"/>
          </p:cNvSpPr>
          <p:nvPr>
            <p:ph type="body" sz="quarter" idx="150" hasCustomPrompt="1"/>
          </p:nvPr>
        </p:nvSpPr>
        <p:spPr>
          <a:xfrm>
            <a:off x="5932593" y="3383947"/>
            <a:ext cx="31998968" cy="1280160"/>
          </a:xfrm>
          <a:prstGeom prst="rect">
            <a:avLst/>
          </a:prstGeom>
        </p:spPr>
        <p:txBody>
          <a:bodyPr>
            <a:normAutofit/>
          </a:bodyPr>
          <a:lstStyle>
            <a:lvl1pPr marL="0" indent="0" algn="ctr">
              <a:buFontTx/>
              <a:buNone/>
              <a:defRPr sz="6000">
                <a:solidFill>
                  <a:schemeClr val="accent5">
                    <a:lumMod val="50000"/>
                  </a:schemeClr>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affiliations</a:t>
            </a:r>
          </a:p>
        </p:txBody>
      </p:sp>
      <p:sp>
        <p:nvSpPr>
          <p:cNvPr id="78" name="Text Placeholder 76"/>
          <p:cNvSpPr>
            <a:spLocks noGrp="1"/>
          </p:cNvSpPr>
          <p:nvPr>
            <p:ph type="body" sz="quarter" idx="151" hasCustomPrompt="1"/>
          </p:nvPr>
        </p:nvSpPr>
        <p:spPr>
          <a:xfrm>
            <a:off x="5932593" y="2103787"/>
            <a:ext cx="31998968" cy="1280160"/>
          </a:xfrm>
          <a:prstGeom prst="rect">
            <a:avLst/>
          </a:prstGeom>
        </p:spPr>
        <p:txBody>
          <a:bodyPr anchor="t" anchorCtr="1">
            <a:normAutofit/>
          </a:bodyPr>
          <a:lstStyle>
            <a:lvl1pPr marL="0" indent="0" algn="ctr">
              <a:buFontTx/>
              <a:buNone/>
              <a:defRPr sz="8800">
                <a:solidFill>
                  <a:schemeClr val="accent5">
                    <a:lumMod val="50000"/>
                  </a:schemeClr>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authors</a:t>
            </a:r>
          </a:p>
        </p:txBody>
      </p:sp>
      <p:sp>
        <p:nvSpPr>
          <p:cNvPr id="79" name="Text Placeholder 76"/>
          <p:cNvSpPr>
            <a:spLocks noGrp="1"/>
          </p:cNvSpPr>
          <p:nvPr>
            <p:ph type="body" sz="quarter" idx="153" hasCustomPrompt="1"/>
          </p:nvPr>
        </p:nvSpPr>
        <p:spPr>
          <a:xfrm>
            <a:off x="5932593" y="465813"/>
            <a:ext cx="31998968" cy="1637973"/>
          </a:xfrm>
          <a:prstGeom prst="rect">
            <a:avLst/>
          </a:prstGeom>
        </p:spPr>
        <p:txBody>
          <a:bodyPr anchor="t" anchorCtr="1">
            <a:normAutofit/>
          </a:bodyPr>
          <a:lstStyle>
            <a:lvl1pPr marL="0" indent="0" algn="ctr">
              <a:buFontTx/>
              <a:buNone/>
              <a:defRPr sz="11500" b="1">
                <a:solidFill>
                  <a:schemeClr val="accent5">
                    <a:lumMod val="50000"/>
                  </a:schemeClr>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59674" y="6378481"/>
            <a:ext cx="10056813"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77827" y="5548749"/>
            <a:ext cx="10048875" cy="754045"/>
          </a:xfrm>
          <a:prstGeom prst="rect">
            <a:avLst/>
          </a:prstGeom>
          <a:noFill/>
        </p:spPr>
        <p:txBody>
          <a:bodyPr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77825" y="14212513"/>
            <a:ext cx="10050462"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OBJECTIVES</a:t>
            </a:r>
          </a:p>
        </p:txBody>
      </p:sp>
      <p:sp>
        <p:nvSpPr>
          <p:cNvPr id="21" name="Text Placeholder 3"/>
          <p:cNvSpPr>
            <a:spLocks noGrp="1"/>
          </p:cNvSpPr>
          <p:nvPr>
            <p:ph type="body" sz="quarter" idx="21" hasCustomPrompt="1"/>
          </p:nvPr>
        </p:nvSpPr>
        <p:spPr>
          <a:xfrm>
            <a:off x="11460161" y="6378481"/>
            <a:ext cx="10048874"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22" name="Text Placeholder 5"/>
          <p:cNvSpPr>
            <a:spLocks noGrp="1"/>
          </p:cNvSpPr>
          <p:nvPr>
            <p:ph type="body" sz="quarter" idx="22" hasCustomPrompt="1"/>
          </p:nvPr>
        </p:nvSpPr>
        <p:spPr>
          <a:xfrm>
            <a:off x="11460162" y="5548749"/>
            <a:ext cx="10048875" cy="754045"/>
          </a:xfrm>
          <a:prstGeom prst="rect">
            <a:avLst/>
          </a:prstGeom>
          <a:noFill/>
        </p:spPr>
        <p:txBody>
          <a:bodyPr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MATERIALS &amp; METHODS</a:t>
            </a:r>
          </a:p>
        </p:txBody>
      </p:sp>
      <p:sp>
        <p:nvSpPr>
          <p:cNvPr id="23" name="Text Placeholder 3"/>
          <p:cNvSpPr>
            <a:spLocks noGrp="1"/>
          </p:cNvSpPr>
          <p:nvPr>
            <p:ph type="body" sz="quarter" idx="23" hasCustomPrompt="1"/>
          </p:nvPr>
        </p:nvSpPr>
        <p:spPr>
          <a:xfrm>
            <a:off x="22385343" y="6378481"/>
            <a:ext cx="10048874"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24" name="Text Placeholder 5"/>
          <p:cNvSpPr>
            <a:spLocks noGrp="1"/>
          </p:cNvSpPr>
          <p:nvPr>
            <p:ph type="body" sz="quarter" idx="24" hasCustomPrompt="1"/>
          </p:nvPr>
        </p:nvSpPr>
        <p:spPr>
          <a:xfrm>
            <a:off x="22377404" y="5548749"/>
            <a:ext cx="10058400" cy="754045"/>
          </a:xfrm>
          <a:prstGeom prst="rect">
            <a:avLst/>
          </a:prstGeom>
          <a:noFill/>
        </p:spPr>
        <p:txBody>
          <a:bodyPr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RESULTS</a:t>
            </a:r>
          </a:p>
        </p:txBody>
      </p:sp>
      <p:sp>
        <p:nvSpPr>
          <p:cNvPr id="25" name="Text Placeholder 5"/>
          <p:cNvSpPr>
            <a:spLocks noGrp="1"/>
          </p:cNvSpPr>
          <p:nvPr>
            <p:ph type="body" sz="quarter" idx="25" hasCustomPrompt="1"/>
          </p:nvPr>
        </p:nvSpPr>
        <p:spPr>
          <a:xfrm>
            <a:off x="33390292" y="5548749"/>
            <a:ext cx="10047018"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33390292" y="6378481"/>
            <a:ext cx="10047018"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33390292" y="14272738"/>
            <a:ext cx="10047018"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33390292" y="15011402"/>
            <a:ext cx="10052050"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33390292" y="25679401"/>
            <a:ext cx="10047018"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33390292" y="26433446"/>
            <a:ext cx="10052050"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59674" y="14951552"/>
            <a:ext cx="10056813" cy="846363"/>
          </a:xfrm>
          <a:prstGeom prst="rect">
            <a:avLst/>
          </a:prstGeom>
        </p:spPr>
        <p:txBody>
          <a:bodyPr wrap="square" lIns="228589" tIns="228589" rIns="228589" bIns="228589">
            <a:spAutoFit/>
          </a:bodyPr>
          <a:lstStyle>
            <a:lvl1pPr marL="0" indent="0">
              <a:buNone/>
              <a:defRPr sz="2500">
                <a:solidFill>
                  <a:schemeClr val="accent5">
                    <a:lumMod val="50000"/>
                  </a:schemeClr>
                </a:solidFill>
                <a:latin typeface="Times New Roman" pitchFamily="18" charset="0"/>
                <a:cs typeface="Times New Roman" pitchFamily="18"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a:t>Type in or paste your text here</a:t>
            </a:r>
          </a:p>
        </p:txBody>
      </p:sp>
      <p:sp>
        <p:nvSpPr>
          <p:cNvPr id="77" name="Text Placeholder 76"/>
          <p:cNvSpPr>
            <a:spLocks noGrp="1"/>
          </p:cNvSpPr>
          <p:nvPr>
            <p:ph type="body" sz="quarter" idx="150" hasCustomPrompt="1"/>
          </p:nvPr>
        </p:nvSpPr>
        <p:spPr>
          <a:xfrm>
            <a:off x="5932593" y="3383947"/>
            <a:ext cx="31998968" cy="1280160"/>
          </a:xfrm>
          <a:prstGeom prst="rect">
            <a:avLst/>
          </a:prstGeom>
        </p:spPr>
        <p:txBody>
          <a:bodyPr>
            <a:normAutofit/>
          </a:bodyPr>
          <a:lstStyle>
            <a:lvl1pPr marL="0" indent="0" algn="ctr">
              <a:buFontTx/>
              <a:buNone/>
              <a:defRPr sz="6000">
                <a:solidFill>
                  <a:schemeClr val="accent5">
                    <a:lumMod val="50000"/>
                  </a:schemeClr>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affiliations</a:t>
            </a:r>
          </a:p>
        </p:txBody>
      </p:sp>
      <p:sp>
        <p:nvSpPr>
          <p:cNvPr id="78" name="Text Placeholder 76"/>
          <p:cNvSpPr>
            <a:spLocks noGrp="1"/>
          </p:cNvSpPr>
          <p:nvPr>
            <p:ph type="body" sz="quarter" idx="151" hasCustomPrompt="1"/>
          </p:nvPr>
        </p:nvSpPr>
        <p:spPr>
          <a:xfrm>
            <a:off x="5932593" y="2103787"/>
            <a:ext cx="31998968" cy="1280160"/>
          </a:xfrm>
          <a:prstGeom prst="rect">
            <a:avLst/>
          </a:prstGeom>
        </p:spPr>
        <p:txBody>
          <a:bodyPr anchor="t" anchorCtr="1">
            <a:normAutofit/>
          </a:bodyPr>
          <a:lstStyle>
            <a:lvl1pPr marL="0" indent="0" algn="ctr">
              <a:buFontTx/>
              <a:buNone/>
              <a:defRPr sz="8800">
                <a:solidFill>
                  <a:schemeClr val="accent5">
                    <a:lumMod val="50000"/>
                  </a:schemeClr>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authors</a:t>
            </a:r>
          </a:p>
        </p:txBody>
      </p:sp>
      <p:sp>
        <p:nvSpPr>
          <p:cNvPr id="79" name="Text Placeholder 76"/>
          <p:cNvSpPr>
            <a:spLocks noGrp="1"/>
          </p:cNvSpPr>
          <p:nvPr>
            <p:ph type="body" sz="quarter" idx="153" hasCustomPrompt="1"/>
          </p:nvPr>
        </p:nvSpPr>
        <p:spPr>
          <a:xfrm>
            <a:off x="5932593" y="465813"/>
            <a:ext cx="31998968" cy="1637973"/>
          </a:xfrm>
          <a:prstGeom prst="rect">
            <a:avLst/>
          </a:prstGeom>
        </p:spPr>
        <p:txBody>
          <a:bodyPr anchor="t" anchorCtr="1">
            <a:normAutofit/>
          </a:bodyPr>
          <a:lstStyle>
            <a:lvl1pPr marL="0" indent="0" algn="ctr">
              <a:buFontTx/>
              <a:buNone/>
              <a:defRPr sz="11500" b="1">
                <a:solidFill>
                  <a:schemeClr val="accent5">
                    <a:lumMod val="50000"/>
                  </a:schemeClr>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title</a:t>
            </a:r>
          </a:p>
        </p:txBody>
      </p:sp>
    </p:spTree>
    <p:extLst>
      <p:ext uri="{BB962C8B-B14F-4D97-AF65-F5344CB8AC3E}">
        <p14:creationId xmlns:p14="http://schemas.microsoft.com/office/powerpoint/2010/main" val="4388646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8.png"/><Relationship Id="rId5" Type="http://schemas.openxmlformats.org/officeDocument/2006/relationships/image" Target="../media/image3.png"/><Relationship Id="rId10"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567305" y="32390910"/>
            <a:ext cx="2514600" cy="341436"/>
          </a:xfrm>
          <a:prstGeom prst="rect">
            <a:avLst/>
          </a:prstGeom>
          <a:noFill/>
          <a:ln w="9525">
            <a:noFill/>
            <a:miter lim="800000"/>
            <a:headEnd/>
            <a:tailEnd/>
          </a:ln>
          <a:effectLst/>
        </p:spPr>
        <p:txBody>
          <a:bodyPr lIns="91263" tIns="45623" rIns="91263" bIns="45623">
            <a:spAutoFit/>
          </a:bodyPr>
          <a:lstStyle/>
          <a:p>
            <a:pPr eaLnBrk="0" hangingPunct="0">
              <a:lnSpc>
                <a:spcPct val="65000"/>
              </a:lnSpc>
              <a:spcBef>
                <a:spcPct val="50000"/>
              </a:spcBef>
              <a:defRPr/>
            </a:pPr>
            <a:r>
              <a:rPr lang="en-US" sz="5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11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a16="http://schemas.microsoft.com/office/drawing/2014/main" id="{AF9AA5EE-77AD-9645-B396-F73887C4B6FD}"/>
              </a:ext>
            </a:extLst>
          </p:cNvPr>
          <p:cNvGraphicFramePr>
            <a:graphicFrameLocks noGrp="1"/>
          </p:cNvGraphicFramePr>
          <p:nvPr userDrawn="1">
            <p:extLst>
              <p:ext uri="{D42A27DB-BD31-4B8C-83A1-F6EECF244321}">
                <p14:modId xmlns:p14="http://schemas.microsoft.com/office/powerpoint/2010/main" val="846862511"/>
              </p:ext>
            </p:extLst>
          </p:nvPr>
        </p:nvGraphicFramePr>
        <p:xfrm>
          <a:off x="-10611120" y="14098"/>
          <a:ext cx="9776869" cy="32679220"/>
        </p:xfrm>
        <a:graphic>
          <a:graphicData uri="http://schemas.openxmlformats.org/drawingml/2006/table">
            <a:tbl>
              <a:tblPr firstRow="1" bandRow="1">
                <a:tableStyleId>{5C22544A-7EE6-4342-B048-85BDC9FD1C3A}</a:tableStyleId>
              </a:tblPr>
              <a:tblGrid>
                <a:gridCol w="4192245">
                  <a:extLst>
                    <a:ext uri="{9D8B030D-6E8A-4147-A177-3AD203B41FA5}">
                      <a16:colId xmlns:a16="http://schemas.microsoft.com/office/drawing/2014/main" val="20000"/>
                    </a:ext>
                  </a:extLst>
                </a:gridCol>
                <a:gridCol w="5584624">
                  <a:extLst>
                    <a:ext uri="{9D8B030D-6E8A-4147-A177-3AD203B41FA5}">
                      <a16:colId xmlns:a16="http://schemas.microsoft.com/office/drawing/2014/main" val="20001"/>
                    </a:ext>
                  </a:extLst>
                </a:gridCol>
              </a:tblGrid>
              <a:tr h="1329113">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600" b="0" spc="600" dirty="0">
                          <a:solidFill>
                            <a:srgbClr val="1F3A4E"/>
                          </a:solidFill>
                          <a:latin typeface="Arial Black" panose="020B0A04020102020204" pitchFamily="34" charset="0"/>
                        </a:rPr>
                        <a:t>QUICK START GUIDE</a:t>
                      </a:r>
                      <a:br>
                        <a:rPr lang="en-US" sz="3600" b="0" spc="600" dirty="0">
                          <a:solidFill>
                            <a:srgbClr val="1F3A4E"/>
                          </a:solidFill>
                          <a:latin typeface="Arial Black" panose="020B0A04020102020204" pitchFamily="34" charset="0"/>
                        </a:rPr>
                      </a:br>
                      <a:r>
                        <a:rPr lang="en-US" sz="2800" b="1" spc="0" dirty="0">
                          <a:solidFill>
                            <a:srgbClr val="FF0000"/>
                          </a:solidFill>
                          <a:latin typeface="Trebuchet MS" pitchFamily="34" charset="0"/>
                        </a:rPr>
                        <a:t>(THIS SIDEBAR WILL NOT PRINT)</a:t>
                      </a:r>
                      <a:endParaRPr lang="en-US" sz="36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val="10000"/>
                  </a:ext>
                </a:extLst>
              </a:tr>
              <a:tr h="4206624">
                <a:tc gridSpan="2">
                  <a:txBody>
                    <a:bodyPr/>
                    <a:lstStyle/>
                    <a:p>
                      <a:pPr defTabSz="3765639"/>
                      <a:r>
                        <a:rPr lang="en-US" sz="2000" i="0" dirty="0">
                          <a:solidFill>
                            <a:srgbClr val="D9D9D9"/>
                          </a:solidFill>
                          <a:latin typeface="Arial"/>
                          <a:cs typeface="Arial"/>
                        </a:rPr>
                        <a:t>This PowerPoint template produces a </a:t>
                      </a:r>
                      <a:r>
                        <a:rPr lang="en-US" sz="2000" i="0" dirty="0">
                          <a:solidFill>
                            <a:srgbClr val="FFC000"/>
                          </a:solidFill>
                          <a:latin typeface="Arial"/>
                          <a:cs typeface="Arial"/>
                        </a:rPr>
                        <a:t>36"x48" </a:t>
                      </a:r>
                      <a:r>
                        <a:rPr lang="en-US" sz="20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2000" i="0" dirty="0">
                        <a:solidFill>
                          <a:srgbClr val="D9D9D9"/>
                        </a:solidFill>
                        <a:latin typeface="Arial"/>
                        <a:cs typeface="Arial"/>
                      </a:endParaRPr>
                    </a:p>
                    <a:p>
                      <a:pPr defTabSz="3765639"/>
                      <a:r>
                        <a:rPr lang="en-US" sz="20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2000" i="0" dirty="0" err="1">
                          <a:solidFill>
                            <a:srgbClr val="FFC000"/>
                          </a:solidFill>
                          <a:latin typeface="Arial"/>
                          <a:cs typeface="Arial"/>
                        </a:rPr>
                        <a:t>PosterPresentations.com</a:t>
                      </a:r>
                      <a:r>
                        <a:rPr lang="en-US" sz="2000" i="0" dirty="0">
                          <a:solidFill>
                            <a:srgbClr val="D9D9D9"/>
                          </a:solidFill>
                          <a:latin typeface="Arial"/>
                          <a:cs typeface="Arial"/>
                        </a:rPr>
                        <a:t> and click on the  </a:t>
                      </a:r>
                      <a:r>
                        <a:rPr lang="en-US" sz="2000" i="0" dirty="0">
                          <a:solidFill>
                            <a:srgbClr val="FFC000"/>
                          </a:solidFill>
                          <a:latin typeface="Arial"/>
                          <a:cs typeface="Arial"/>
                        </a:rPr>
                        <a:t>HELP DESK</a:t>
                      </a:r>
                      <a:r>
                        <a:rPr lang="en-US" sz="2000" i="0" baseline="0" dirty="0">
                          <a:solidFill>
                            <a:srgbClr val="D9D9D9"/>
                          </a:solidFill>
                          <a:latin typeface="Arial"/>
                          <a:cs typeface="Arial"/>
                        </a:rPr>
                        <a:t> </a:t>
                      </a:r>
                      <a:r>
                        <a:rPr lang="en-US" sz="2000" i="0" dirty="0">
                          <a:solidFill>
                            <a:srgbClr val="D9D9D9"/>
                          </a:solidFill>
                          <a:latin typeface="Arial"/>
                          <a:cs typeface="Arial"/>
                        </a:rPr>
                        <a:t>tab.</a:t>
                      </a:r>
                    </a:p>
                    <a:p>
                      <a:pPr defTabSz="3765639"/>
                      <a:endParaRPr lang="en-US" sz="2000" i="0" dirty="0">
                        <a:solidFill>
                          <a:srgbClr val="D9D9D9"/>
                        </a:solidFill>
                        <a:latin typeface="Arial"/>
                        <a:cs typeface="Arial"/>
                      </a:endParaRPr>
                    </a:p>
                    <a:p>
                      <a:pPr defTabSz="3765639"/>
                      <a:r>
                        <a:rPr lang="en-US" sz="2000" i="0" dirty="0">
                          <a:solidFill>
                            <a:srgbClr val="D9D9D9"/>
                          </a:solidFill>
                          <a:latin typeface="Arial"/>
                          <a:cs typeface="Arial"/>
                        </a:rPr>
                        <a:t>To print your poster using our same-day professional printing service, go online to </a:t>
                      </a:r>
                      <a:r>
                        <a:rPr lang="en-US" sz="2000" i="0" dirty="0" err="1">
                          <a:solidFill>
                            <a:srgbClr val="FFC000"/>
                          </a:solidFill>
                          <a:latin typeface="Arial"/>
                          <a:cs typeface="Arial"/>
                        </a:rPr>
                        <a:t>PosterPresentations.com</a:t>
                      </a:r>
                      <a:r>
                        <a:rPr lang="en-US" sz="2000" i="0" dirty="0">
                          <a:solidFill>
                            <a:srgbClr val="D9D9D9"/>
                          </a:solidFill>
                          <a:latin typeface="Arial"/>
                          <a:cs typeface="Arial"/>
                        </a:rPr>
                        <a:t> and click on "</a:t>
                      </a:r>
                      <a:r>
                        <a:rPr lang="en-US" sz="2000" i="0" dirty="0">
                          <a:solidFill>
                            <a:srgbClr val="FFC000"/>
                          </a:solidFill>
                          <a:latin typeface="Arial"/>
                          <a:cs typeface="Arial"/>
                        </a:rPr>
                        <a:t>Order your poster</a:t>
                      </a:r>
                      <a:r>
                        <a:rPr lang="en-US" sz="2000" i="0" dirty="0">
                          <a:solidFill>
                            <a:srgbClr val="D9D9D9"/>
                          </a:solidFill>
                          <a:latin typeface="Arial"/>
                          <a:cs typeface="Arial"/>
                        </a:rPr>
                        <a:t>".</a:t>
                      </a:r>
                      <a:endParaRPr lang="en-US" sz="20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4572417">
                <a:tc>
                  <a:txBody>
                    <a:bodyPr/>
                    <a:lstStyle/>
                    <a:p>
                      <a:pPr algn="ctr"/>
                      <a:endParaRPr lang="en-US" sz="2000" dirty="0">
                        <a:solidFill>
                          <a:srgbClr val="1F3A4E"/>
                        </a:solidFill>
                      </a:endParaRPr>
                    </a:p>
                    <a:p>
                      <a:pPr algn="ctr"/>
                      <a:endParaRPr lang="en-US" sz="2000" dirty="0">
                        <a:solidFill>
                          <a:srgbClr val="1F3A4E"/>
                        </a:solidFill>
                      </a:endParaRPr>
                    </a:p>
                    <a:p>
                      <a:pPr algn="ctr"/>
                      <a:r>
                        <a:rPr lang="en-US" sz="2000" dirty="0">
                          <a:solidFill>
                            <a:schemeClr val="bg1"/>
                          </a:solidFill>
                          <a:latin typeface="Arial" panose="020B0604020202020204" pitchFamily="34" charset="0"/>
                          <a:cs typeface="Arial" panose="020B0604020202020204" pitchFamily="34" charset="0"/>
                        </a:rPr>
                        <a:t>This is a template for a </a:t>
                      </a:r>
                    </a:p>
                    <a:p>
                      <a:pPr algn="ctr"/>
                      <a:r>
                        <a:rPr lang="en-US" sz="2000" dirty="0">
                          <a:solidFill>
                            <a:schemeClr val="bg1"/>
                          </a:solidFill>
                          <a:latin typeface="Arial" panose="020B0604020202020204" pitchFamily="34" charset="0"/>
                          <a:cs typeface="Arial" panose="020B0604020202020204" pitchFamily="34" charset="0"/>
                        </a:rPr>
                        <a:t>presentation poster</a:t>
                      </a:r>
                      <a:br>
                        <a:rPr lang="en-US" sz="2000" dirty="0">
                          <a:solidFill>
                            <a:schemeClr val="bg1"/>
                          </a:solidFill>
                          <a:latin typeface="Arial" panose="020B0604020202020204" pitchFamily="34" charset="0"/>
                          <a:cs typeface="Arial" panose="020B0604020202020204" pitchFamily="34" charset="0"/>
                        </a:rPr>
                      </a:br>
                      <a:r>
                        <a:rPr lang="en-US" sz="3600" b="1" dirty="0">
                          <a:solidFill>
                            <a:srgbClr val="FFC000"/>
                          </a:solidFill>
                          <a:latin typeface="Arial" panose="020B0604020202020204" pitchFamily="34" charset="0"/>
                          <a:cs typeface="Arial" panose="020B0604020202020204" pitchFamily="34" charset="0"/>
                        </a:rPr>
                        <a:t>36 inches tall</a:t>
                      </a:r>
                      <a:br>
                        <a:rPr lang="en-US" sz="3600" b="1" dirty="0">
                          <a:solidFill>
                            <a:srgbClr val="FFC000"/>
                          </a:solidFill>
                          <a:latin typeface="Arial" panose="020B0604020202020204" pitchFamily="34" charset="0"/>
                          <a:cs typeface="Arial" panose="020B0604020202020204" pitchFamily="34" charset="0"/>
                        </a:rPr>
                      </a:br>
                      <a:r>
                        <a:rPr lang="en-US" sz="3600" b="1" dirty="0">
                          <a:solidFill>
                            <a:srgbClr val="FFC000"/>
                          </a:solidFill>
                          <a:latin typeface="Arial" panose="020B0604020202020204" pitchFamily="34" charset="0"/>
                          <a:cs typeface="Arial" panose="020B0604020202020204" pitchFamily="34" charset="0"/>
                        </a:rPr>
                        <a:t>by</a:t>
                      </a:r>
                      <a:br>
                        <a:rPr lang="en-US" sz="3600" b="1" dirty="0">
                          <a:solidFill>
                            <a:srgbClr val="FFC000"/>
                          </a:solidFill>
                          <a:latin typeface="Arial" panose="020B0604020202020204" pitchFamily="34" charset="0"/>
                          <a:cs typeface="Arial" panose="020B0604020202020204" pitchFamily="34" charset="0"/>
                        </a:rPr>
                      </a:br>
                      <a:r>
                        <a:rPr lang="en-US" sz="3600" b="1" dirty="0">
                          <a:solidFill>
                            <a:srgbClr val="FFC000"/>
                          </a:solidFill>
                          <a:latin typeface="Arial" panose="020B0604020202020204" pitchFamily="34" charset="0"/>
                          <a:cs typeface="Arial" panose="020B0604020202020204" pitchFamily="34" charset="0"/>
                        </a:rPr>
                        <a:t>48 inches wide</a:t>
                      </a:r>
                      <a:br>
                        <a:rPr lang="en-US" sz="2000" dirty="0">
                          <a:solidFill>
                            <a:schemeClr val="bg1"/>
                          </a:solidFill>
                          <a:latin typeface="Arial" panose="020B0604020202020204" pitchFamily="34" charset="0"/>
                          <a:cs typeface="Arial" panose="020B0604020202020204" pitchFamily="34" charset="0"/>
                        </a:rPr>
                      </a:br>
                      <a:endParaRPr lang="en-US" sz="20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400" b="1" baseline="0" dirty="0">
                          <a:solidFill>
                            <a:srgbClr val="FFC000"/>
                          </a:solidFill>
                          <a:latin typeface="Arial" panose="020B0604020202020204" pitchFamily="34" charset="0"/>
                          <a:cs typeface="Arial" panose="020B0604020202020204" pitchFamily="34" charset="0"/>
                        </a:rPr>
                        <a:t>Important: Check the template size</a:t>
                      </a:r>
                      <a:br>
                        <a:rPr lang="en-US" sz="2000" b="0" baseline="0" dirty="0">
                          <a:solidFill>
                            <a:srgbClr val="FFC000"/>
                          </a:solidFill>
                          <a:latin typeface="Arial" panose="020B0604020202020204" pitchFamily="34" charset="0"/>
                          <a:cs typeface="Arial" panose="020B0604020202020204" pitchFamily="34" charset="0"/>
                        </a:rPr>
                      </a:br>
                      <a:r>
                        <a:rPr lang="en-US" sz="20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2000" b="0" baseline="0" dirty="0">
                          <a:solidFill>
                            <a:srgbClr val="D9D9D9"/>
                          </a:solidFill>
                          <a:latin typeface="Arial" panose="020B0604020202020204" pitchFamily="34" charset="0"/>
                          <a:cs typeface="Arial" panose="020B0604020202020204" pitchFamily="34" charset="0"/>
                        </a:rPr>
                      </a:br>
                      <a:r>
                        <a:rPr lang="en-US" sz="2000" b="0" baseline="0" dirty="0">
                          <a:solidFill>
                            <a:srgbClr val="D9D9D9"/>
                          </a:solidFill>
                          <a:latin typeface="Arial" panose="020B0604020202020204" pitchFamily="34" charset="0"/>
                          <a:cs typeface="Arial" panose="020B0604020202020204" pitchFamily="34" charset="0"/>
                        </a:rPr>
                        <a:t>This template can also be printed at the following sizes without distortion and without any additional formatting:</a:t>
                      </a:r>
                      <a:br>
                        <a:rPr lang="en-US" sz="2000" b="0" baseline="0" dirty="0">
                          <a:solidFill>
                            <a:srgbClr val="D9D9D9"/>
                          </a:solidFill>
                          <a:latin typeface="Arial" panose="020B0604020202020204" pitchFamily="34" charset="0"/>
                          <a:cs typeface="Arial" panose="020B0604020202020204" pitchFamily="34" charset="0"/>
                        </a:rPr>
                      </a:br>
                      <a:r>
                        <a:rPr lang="en-US" sz="2000" b="0" baseline="0" dirty="0">
                          <a:solidFill>
                            <a:srgbClr val="FFC000"/>
                          </a:solidFill>
                          <a:latin typeface="Arial" panose="020B0604020202020204" pitchFamily="34" charset="0"/>
                          <a:cs typeface="Arial" panose="020B0604020202020204" pitchFamily="34" charset="0"/>
                        </a:rPr>
                        <a:t>30 tall x 40 wide</a:t>
                      </a:r>
                      <a:br>
                        <a:rPr lang="en-US" sz="2000" b="0" baseline="0" dirty="0">
                          <a:solidFill>
                            <a:srgbClr val="FFC000"/>
                          </a:solidFill>
                          <a:latin typeface="Arial" panose="020B0604020202020204" pitchFamily="34" charset="0"/>
                          <a:cs typeface="Arial" panose="020B0604020202020204" pitchFamily="34" charset="0"/>
                        </a:rPr>
                      </a:br>
                      <a:r>
                        <a:rPr lang="en-US" sz="2000" b="0" baseline="0" dirty="0">
                          <a:solidFill>
                            <a:srgbClr val="FFC000"/>
                          </a:solidFill>
                          <a:latin typeface="Arial" panose="020B0604020202020204" pitchFamily="34" charset="0"/>
                          <a:cs typeface="Arial" panose="020B0604020202020204" pitchFamily="34" charset="0"/>
                        </a:rPr>
                        <a:t>42 tall x 56 wide</a:t>
                      </a:r>
                      <a:br>
                        <a:rPr lang="en-US" sz="2000" b="0" baseline="0" dirty="0">
                          <a:solidFill>
                            <a:srgbClr val="FFC000"/>
                          </a:solidFill>
                          <a:latin typeface="Arial" panose="020B0604020202020204" pitchFamily="34" charset="0"/>
                          <a:cs typeface="Arial" panose="020B0604020202020204" pitchFamily="34" charset="0"/>
                        </a:rPr>
                      </a:br>
                      <a:r>
                        <a:rPr lang="en-US" sz="2000" b="0" baseline="0" dirty="0">
                          <a:solidFill>
                            <a:srgbClr val="FFC000"/>
                          </a:solidFill>
                          <a:latin typeface="Arial" panose="020B0604020202020204" pitchFamily="34" charset="0"/>
                          <a:cs typeface="Arial" panose="020B0604020202020204" pitchFamily="34" charset="0"/>
                        </a:rPr>
                        <a:t>48 tall x 64 wide</a:t>
                      </a:r>
                    </a:p>
                  </a:txBody>
                  <a:tcPr marL="182880" marT="137160">
                    <a:solidFill>
                      <a:srgbClr val="010101"/>
                    </a:solidFill>
                  </a:tcPr>
                </a:tc>
                <a:extLst>
                  <a:ext uri="{0D108BD9-81ED-4DB2-BD59-A6C34878D82A}">
                    <a16:rowId xmlns:a16="http://schemas.microsoft.com/office/drawing/2014/main" val="10008"/>
                  </a:ext>
                </a:extLst>
              </a:tr>
              <a:tr h="4288692">
                <a:tc>
                  <a:txBody>
                    <a:bodyPr/>
                    <a:lstStyle/>
                    <a:p>
                      <a:endParaRPr lang="en-US" sz="2000" dirty="0">
                        <a:solidFill>
                          <a:srgbClr val="1F3A4E"/>
                        </a:solidFill>
                      </a:endParaRPr>
                    </a:p>
                  </a:txBody>
                  <a:tcPr>
                    <a:blipFill rotWithShape="1">
                      <a:blip r:embed="rId3"/>
                      <a:stretch>
                        <a:fillRect/>
                      </a:stretch>
                    </a:blipFill>
                  </a:tcPr>
                </a:tc>
                <a:tc>
                  <a:txBody>
                    <a:bodyPr/>
                    <a:lstStyle/>
                    <a:p>
                      <a:pPr algn="l"/>
                      <a:r>
                        <a:rPr lang="en-US" sz="2400" b="1" baseline="0" dirty="0">
                          <a:solidFill>
                            <a:srgbClr val="FFC000"/>
                          </a:solidFill>
                          <a:latin typeface="Arial" panose="020B0604020202020204" pitchFamily="34" charset="0"/>
                          <a:cs typeface="Arial" panose="020B0604020202020204" pitchFamily="34" charset="0"/>
                        </a:rPr>
                        <a:t>How to </a:t>
                      </a:r>
                      <a:r>
                        <a:rPr lang="en-US" sz="4000" b="1" baseline="0" dirty="0">
                          <a:solidFill>
                            <a:srgbClr val="FFC000"/>
                          </a:solidFill>
                          <a:latin typeface="Arial" panose="020B0604020202020204" pitchFamily="34" charset="0"/>
                          <a:cs typeface="Arial" panose="020B0604020202020204" pitchFamily="34" charset="0"/>
                        </a:rPr>
                        <a:t>Zoom in </a:t>
                      </a:r>
                      <a:r>
                        <a:rPr lang="en-US" sz="2400" b="1" baseline="0" dirty="0">
                          <a:solidFill>
                            <a:srgbClr val="FFC000"/>
                          </a:solidFill>
                          <a:latin typeface="Arial" panose="020B0604020202020204" pitchFamily="34" charset="0"/>
                          <a:cs typeface="Arial" panose="020B0604020202020204" pitchFamily="34" charset="0"/>
                        </a:rPr>
                        <a:t>and </a:t>
                      </a:r>
                      <a:r>
                        <a:rPr lang="en-US" sz="1800" b="1" baseline="0" dirty="0">
                          <a:solidFill>
                            <a:srgbClr val="FFC000"/>
                          </a:solidFill>
                          <a:latin typeface="Arial" panose="020B0604020202020204" pitchFamily="34" charset="0"/>
                          <a:cs typeface="Arial" panose="020B0604020202020204" pitchFamily="34" charset="0"/>
                        </a:rPr>
                        <a:t>out</a:t>
                      </a:r>
                      <a:endParaRPr lang="en-US" sz="2400" b="1" baseline="0" dirty="0">
                        <a:solidFill>
                          <a:srgbClr val="FFC000"/>
                        </a:solidFill>
                        <a:latin typeface="Arial" panose="020B0604020202020204" pitchFamily="34" charset="0"/>
                        <a:cs typeface="Arial" panose="020B0604020202020204" pitchFamily="34" charset="0"/>
                      </a:endParaRPr>
                    </a:p>
                    <a:p>
                      <a:pPr algn="l"/>
                      <a:r>
                        <a:rPr lang="en-US" sz="20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2000" b="0" baseline="0" dirty="0">
                          <a:solidFill>
                            <a:srgbClr val="D9D9D9"/>
                          </a:solidFill>
                          <a:latin typeface="Arial" panose="020B0604020202020204" pitchFamily="34" charset="0"/>
                          <a:cs typeface="Arial" panose="020B0604020202020204" pitchFamily="34" charset="0"/>
                        </a:rPr>
                      </a:br>
                      <a:r>
                        <a:rPr lang="en-US" sz="2000" b="0" baseline="0" dirty="0">
                          <a:solidFill>
                            <a:srgbClr val="FFC000"/>
                          </a:solidFill>
                          <a:latin typeface="Arial" panose="020B0604020202020204" pitchFamily="34" charset="0"/>
                          <a:cs typeface="Arial" panose="020B0604020202020204" pitchFamily="34" charset="0"/>
                        </a:rPr>
                        <a:t>1. </a:t>
                      </a:r>
                      <a:r>
                        <a:rPr lang="en-US" sz="20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2000" b="0" baseline="0" dirty="0">
                          <a:solidFill>
                            <a:srgbClr val="D9D9D9"/>
                          </a:solidFill>
                          <a:latin typeface="Arial" panose="020B0604020202020204" pitchFamily="34" charset="0"/>
                          <a:cs typeface="Arial" panose="020B0604020202020204" pitchFamily="34" charset="0"/>
                        </a:rPr>
                      </a:br>
                      <a:r>
                        <a:rPr lang="en-US" sz="2000" b="0" baseline="0" dirty="0">
                          <a:solidFill>
                            <a:srgbClr val="FFC000"/>
                          </a:solidFill>
                          <a:latin typeface="Arial" panose="020B0604020202020204" pitchFamily="34" charset="0"/>
                          <a:cs typeface="Arial" panose="020B0604020202020204" pitchFamily="34" charset="0"/>
                        </a:rPr>
                        <a:t>2. </a:t>
                      </a:r>
                      <a:r>
                        <a:rPr lang="en-US" sz="20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800526">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400" b="1" baseline="0" dirty="0">
                          <a:solidFill>
                            <a:srgbClr val="FFC000"/>
                          </a:solidFill>
                          <a:latin typeface="Arial" panose="020B0604020202020204" pitchFamily="34" charset="0"/>
                          <a:cs typeface="Arial" panose="020B0604020202020204" pitchFamily="34" charset="0"/>
                        </a:rPr>
                        <a:t>Ruler and Guides</a:t>
                      </a:r>
                      <a:br>
                        <a:rPr lang="en-US" sz="2000" b="0" baseline="0" dirty="0">
                          <a:solidFill>
                            <a:srgbClr val="FFC000"/>
                          </a:solidFill>
                          <a:latin typeface="Arial" panose="020B0604020202020204" pitchFamily="34" charset="0"/>
                          <a:cs typeface="Arial" panose="020B0604020202020204" pitchFamily="34" charset="0"/>
                        </a:rPr>
                      </a:br>
                      <a:r>
                        <a:rPr lang="en-US" sz="20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824339">
                <a:tc>
                  <a:txBody>
                    <a:bodyPr/>
                    <a:lstStyle/>
                    <a:p>
                      <a:endParaRPr lang="en-US" sz="2000" dirty="0">
                        <a:solidFill>
                          <a:srgbClr val="1F3A4E"/>
                        </a:solidFill>
                      </a:endParaRPr>
                    </a:p>
                  </a:txBody>
                  <a:tcPr>
                    <a:blipFill rotWithShape="1">
                      <a:blip r:embed="rId4"/>
                      <a:stretch>
                        <a:fillRect/>
                      </a:stretch>
                    </a:blipFill>
                  </a:tcPr>
                </a:tc>
                <a:tc>
                  <a:txBody>
                    <a:bodyPr/>
                    <a:lstStyle/>
                    <a:p>
                      <a:pPr marL="0" lvl="1" indent="0" algn="l" defTabSz="114300"/>
                      <a:r>
                        <a:rPr lang="en-US" sz="2400" b="1" baseline="0" dirty="0">
                          <a:solidFill>
                            <a:srgbClr val="FFC000"/>
                          </a:solidFill>
                          <a:latin typeface="Arial" panose="020B0604020202020204" pitchFamily="34" charset="0"/>
                          <a:cs typeface="Arial" panose="020B0604020202020204" pitchFamily="34" charset="0"/>
                        </a:rPr>
                        <a:t>Headers and text containers</a:t>
                      </a:r>
                      <a:br>
                        <a:rPr lang="en-US" sz="2000" b="0" baseline="0" dirty="0">
                          <a:solidFill>
                            <a:schemeClr val="bg1"/>
                          </a:solidFill>
                          <a:latin typeface="Arial" panose="020B0604020202020204" pitchFamily="34" charset="0"/>
                          <a:cs typeface="Arial" panose="020B0604020202020204" pitchFamily="34" charset="0"/>
                        </a:rPr>
                      </a:br>
                      <a:r>
                        <a:rPr lang="en-US" sz="20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br>
                        <a:rPr lang="en-US" sz="2000" b="0" baseline="0" dirty="0">
                          <a:solidFill>
                            <a:schemeClr val="bg1"/>
                          </a:solidFill>
                          <a:latin typeface="Arial" panose="020B0604020202020204" pitchFamily="34" charset="0"/>
                          <a:cs typeface="Arial" panose="020B0604020202020204" pitchFamily="34" charset="0"/>
                        </a:rPr>
                      </a:br>
                      <a:r>
                        <a:rPr lang="en-US" sz="2000" b="0" baseline="0" dirty="0">
                          <a:solidFill>
                            <a:srgbClr val="FFC000"/>
                          </a:solidFill>
                          <a:latin typeface="Arial" panose="020B0604020202020204" pitchFamily="34" charset="0"/>
                          <a:cs typeface="Arial" panose="020B0604020202020204" pitchFamily="34" charset="0"/>
                        </a:rPr>
                        <a:t>-</a:t>
                      </a:r>
                      <a:r>
                        <a:rPr lang="en-US" sz="2000" b="0" baseline="0" dirty="0">
                          <a:solidFill>
                            <a:schemeClr val="bg1"/>
                          </a:solidFill>
                          <a:latin typeface="Arial" panose="020B0604020202020204" pitchFamily="34" charset="0"/>
                          <a:cs typeface="Arial" panose="020B0604020202020204" pitchFamily="34" charset="0"/>
                        </a:rPr>
                        <a:t> </a:t>
                      </a:r>
                      <a:r>
                        <a:rPr lang="en-US" sz="2000" b="0" baseline="0" dirty="0">
                          <a:solidFill>
                            <a:srgbClr val="D9D9D9"/>
                          </a:solidFill>
                          <a:latin typeface="Arial" panose="020B0604020202020204" pitchFamily="34" charset="0"/>
                          <a:cs typeface="Arial" panose="020B0604020202020204" pitchFamily="34" charset="0"/>
                        </a:rPr>
                        <a:t>Click inside a section header to add its text. </a:t>
                      </a:r>
                      <a:br>
                        <a:rPr lang="en-US" sz="2000" b="0" baseline="0" dirty="0">
                          <a:solidFill>
                            <a:schemeClr val="bg1"/>
                          </a:solidFill>
                          <a:latin typeface="Arial" panose="020B0604020202020204" pitchFamily="34" charset="0"/>
                          <a:cs typeface="Arial" panose="020B0604020202020204" pitchFamily="34" charset="0"/>
                        </a:rPr>
                      </a:br>
                      <a:r>
                        <a:rPr lang="en-US" sz="2000" b="0" baseline="0" dirty="0">
                          <a:solidFill>
                            <a:srgbClr val="FFC000"/>
                          </a:solidFill>
                          <a:latin typeface="Arial" panose="020B0604020202020204" pitchFamily="34" charset="0"/>
                          <a:cs typeface="Arial" panose="020B0604020202020204" pitchFamily="34" charset="0"/>
                        </a:rPr>
                        <a:t>-</a:t>
                      </a:r>
                      <a:r>
                        <a:rPr lang="en-US" sz="2000" b="0" baseline="0" dirty="0">
                          <a:solidFill>
                            <a:schemeClr val="bg1"/>
                          </a:solidFill>
                          <a:latin typeface="Arial" panose="020B0604020202020204" pitchFamily="34" charset="0"/>
                          <a:cs typeface="Arial" panose="020B0604020202020204" pitchFamily="34" charset="0"/>
                        </a:rPr>
                        <a:t> </a:t>
                      </a:r>
                      <a:r>
                        <a:rPr lang="en-US" sz="20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br>
                        <a:rPr lang="en-US" sz="2000" b="0" baseline="0" dirty="0">
                          <a:solidFill>
                            <a:schemeClr val="bg1"/>
                          </a:solidFill>
                          <a:latin typeface="Arial" panose="020B0604020202020204" pitchFamily="34" charset="0"/>
                          <a:cs typeface="Arial" panose="020B0604020202020204" pitchFamily="34" charset="0"/>
                        </a:rPr>
                      </a:br>
                      <a:r>
                        <a:rPr lang="en-US" sz="2000" b="0" baseline="0" dirty="0">
                          <a:solidFill>
                            <a:srgbClr val="FFC000"/>
                          </a:solidFill>
                          <a:latin typeface="Arial" panose="020B0604020202020204" pitchFamily="34" charset="0"/>
                          <a:cs typeface="Arial" panose="020B0604020202020204" pitchFamily="34" charset="0"/>
                        </a:rPr>
                        <a:t>-</a:t>
                      </a:r>
                      <a:r>
                        <a:rPr lang="en-US" sz="2000" b="0" baseline="0" dirty="0">
                          <a:solidFill>
                            <a:schemeClr val="bg1"/>
                          </a:solidFill>
                          <a:latin typeface="Arial" panose="020B0604020202020204" pitchFamily="34" charset="0"/>
                          <a:cs typeface="Arial" panose="020B0604020202020204" pitchFamily="34" charset="0"/>
                        </a:rPr>
                        <a:t> </a:t>
                      </a:r>
                      <a:r>
                        <a:rPr lang="en-US" sz="20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519135">
                <a:tc gridSpan="2">
                  <a:txBody>
                    <a:bodyPr/>
                    <a:lstStyle/>
                    <a:p>
                      <a:r>
                        <a:rPr lang="en-US" sz="2400" b="1" dirty="0">
                          <a:solidFill>
                            <a:srgbClr val="FFC000"/>
                          </a:solidFill>
                          <a:latin typeface="Arial" panose="020B0604020202020204" pitchFamily="34" charset="0"/>
                          <a:cs typeface="Arial" panose="020B0604020202020204" pitchFamily="34" charset="0"/>
                        </a:rPr>
                        <a:t>Adding content to the poster</a:t>
                      </a:r>
                    </a:p>
                    <a:p>
                      <a:r>
                        <a:rPr lang="en-US" sz="20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20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20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377657">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4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2293170">
                <a:tc gridSpan="2">
                  <a:txBody>
                    <a:bodyPr/>
                    <a:lstStyle/>
                    <a:p>
                      <a:endParaRPr lang="en-US" sz="20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1280277">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4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20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3187270">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6338BD29-2BD7-AB47-B9B8-5033641D7C2D}"/>
              </a:ext>
            </a:extLst>
          </p:cNvPr>
          <p:cNvGraphicFramePr>
            <a:graphicFrameLocks noGrp="1"/>
          </p:cNvGraphicFramePr>
          <p:nvPr userDrawn="1">
            <p:extLst>
              <p:ext uri="{D42A27DB-BD31-4B8C-83A1-F6EECF244321}">
                <p14:modId xmlns:p14="http://schemas.microsoft.com/office/powerpoint/2010/main" val="336852881"/>
              </p:ext>
            </p:extLst>
          </p:nvPr>
        </p:nvGraphicFramePr>
        <p:xfrm>
          <a:off x="44695229" y="-84749"/>
          <a:ext cx="9430188" cy="33075070"/>
        </p:xfrm>
        <a:graphic>
          <a:graphicData uri="http://schemas.openxmlformats.org/drawingml/2006/table">
            <a:tbl>
              <a:tblPr firstRow="1" bandRow="1">
                <a:tableStyleId>{5C22544A-7EE6-4342-B048-85BDC9FD1C3A}</a:tableStyleId>
              </a:tblPr>
              <a:tblGrid>
                <a:gridCol w="3343835">
                  <a:extLst>
                    <a:ext uri="{9D8B030D-6E8A-4147-A177-3AD203B41FA5}">
                      <a16:colId xmlns:a16="http://schemas.microsoft.com/office/drawing/2014/main" val="20000"/>
                    </a:ext>
                  </a:extLst>
                </a:gridCol>
                <a:gridCol w="1381559">
                  <a:extLst>
                    <a:ext uri="{9D8B030D-6E8A-4147-A177-3AD203B41FA5}">
                      <a16:colId xmlns:a16="http://schemas.microsoft.com/office/drawing/2014/main" val="997673227"/>
                    </a:ext>
                  </a:extLst>
                </a:gridCol>
                <a:gridCol w="4704794">
                  <a:extLst>
                    <a:ext uri="{9D8B030D-6E8A-4147-A177-3AD203B41FA5}">
                      <a16:colId xmlns:a16="http://schemas.microsoft.com/office/drawing/2014/main" val="4164475170"/>
                    </a:ext>
                  </a:extLst>
                </a:gridCol>
              </a:tblGrid>
              <a:tr h="1756432">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4000" b="0" spc="600" dirty="0">
                          <a:solidFill>
                            <a:srgbClr val="1F3A4E"/>
                          </a:solidFill>
                          <a:latin typeface="Arial Black" panose="020B0A04020102020204" pitchFamily="34" charset="0"/>
                        </a:rPr>
                        <a:t>QUICK START GUIDE</a:t>
                      </a:r>
                      <a:br>
                        <a:rPr lang="en-US" sz="4000" b="0" spc="600" dirty="0">
                          <a:solidFill>
                            <a:srgbClr val="1F3A4E"/>
                          </a:solidFill>
                          <a:latin typeface="Arial Black" panose="020B0A04020102020204" pitchFamily="34" charset="0"/>
                        </a:rPr>
                      </a:br>
                      <a:r>
                        <a:rPr lang="en-US" sz="3200" b="1" spc="0" dirty="0">
                          <a:solidFill>
                            <a:srgbClr val="FF0000"/>
                          </a:solidFill>
                          <a:latin typeface="Trebuchet MS" pitchFamily="34" charset="0"/>
                        </a:rPr>
                        <a:t>(THIS SIDEBAR WILL NOT PRINT)</a:t>
                      </a:r>
                      <a:endParaRPr lang="en-US" sz="40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563101">
                <a:tc gridSpan="3">
                  <a:txBody>
                    <a:bodyPr/>
                    <a:lstStyle/>
                    <a:p>
                      <a:pPr algn="l"/>
                      <a:r>
                        <a:rPr lang="en-US" sz="28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24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2400" dirty="0">
                          <a:solidFill>
                            <a:srgbClr val="FFC000"/>
                          </a:solidFill>
                          <a:hlinkClick r:id="rId7">
                            <a:extLst>
                              <a:ext uri="{A12FA001-AC4F-418D-AE19-62706E023703}">
                                <ahyp:hlinkClr xmlns:ahyp="http://schemas.microsoft.com/office/drawing/2018/hyperlinkcolor" val="tx"/>
                              </a:ext>
                            </a:extLst>
                          </a:hlinkClick>
                        </a:rPr>
                        <a:t>https://www.posterpresentations.com/how-to-change-the-research-poster-template-colors.html</a:t>
                      </a:r>
                      <a:endParaRPr lang="en-US" sz="2400" dirty="0">
                        <a:solidFill>
                          <a:srgbClr val="FFC000"/>
                        </a:solidFill>
                      </a:endParaRPr>
                    </a:p>
                    <a:p>
                      <a:pPr marL="0" indent="0" algn="l" defTabSz="114300"/>
                      <a:endParaRPr lang="en-US" sz="24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24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24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24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sz="2400" dirty="0">
                        <a:solidFill>
                          <a:srgbClr val="1F3A4E"/>
                        </a:solidFill>
                      </a:endParaRPr>
                    </a:p>
                  </a:txBody>
                  <a:tcPr marL="182880" marT="137160">
                    <a:blipFill rotWithShape="1">
                      <a:blip r:embed="rId8"/>
                      <a:stretch>
                        <a:fillRect/>
                      </a:stretch>
                    </a:blipFill>
                  </a:tcPr>
                </a:tc>
                <a:tc hMerge="1">
                  <a:txBody>
                    <a:bodyPr/>
                    <a:lstStyle/>
                    <a:p>
                      <a:endParaRPr lang="en-US"/>
                    </a:p>
                  </a:txBody>
                  <a:tcPr/>
                </a:tc>
                <a:extLst>
                  <a:ext uri="{0D108BD9-81ED-4DB2-BD59-A6C34878D82A}">
                    <a16:rowId xmlns:a16="http://schemas.microsoft.com/office/drawing/2014/main" val="10001"/>
                  </a:ext>
                </a:extLst>
              </a:tr>
              <a:tr h="3667719">
                <a:tc gridSpan="3">
                  <a:txBody>
                    <a:bodyPr/>
                    <a:lstStyle/>
                    <a:p>
                      <a:r>
                        <a:rPr lang="en-US" sz="2800" b="1" dirty="0">
                          <a:solidFill>
                            <a:srgbClr val="FFC000"/>
                          </a:solidFill>
                          <a:latin typeface="Arial" panose="020B0604020202020204" pitchFamily="34" charset="0"/>
                          <a:cs typeface="Arial" panose="020B0604020202020204" pitchFamily="34" charset="0"/>
                        </a:rPr>
                        <a:t>How to change the column layout configuration</a:t>
                      </a:r>
                    </a:p>
                    <a:p>
                      <a:r>
                        <a:rPr lang="en-US" sz="24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2400" dirty="0">
                          <a:solidFill>
                            <a:srgbClr val="D9D9D9"/>
                          </a:solidFill>
                          <a:latin typeface="Arial" panose="020B0604020202020204" pitchFamily="34" charset="0"/>
                          <a:cs typeface="Arial" panose="020B0604020202020204" pitchFamily="34" charset="0"/>
                        </a:rPr>
                        <a:t>You can see a tutorial here: </a:t>
                      </a:r>
                      <a:r>
                        <a:rPr lang="en-US" sz="2400" u="sng" dirty="0">
                          <a:solidFill>
                            <a:srgbClr val="FFC000"/>
                          </a:solidFill>
                          <a:latin typeface="Arial" panose="020B0604020202020204" pitchFamily="34" charset="0"/>
                          <a:cs typeface="Arial" panose="020B0604020202020204" pitchFamily="34" charset="0"/>
                        </a:rPr>
                        <a:t>https://</a:t>
                      </a:r>
                      <a:r>
                        <a:rPr lang="en-US" sz="2400" u="sng" dirty="0" err="1">
                          <a:solidFill>
                            <a:srgbClr val="FFC000"/>
                          </a:solidFill>
                          <a:latin typeface="Arial" panose="020B0604020202020204" pitchFamily="34" charset="0"/>
                          <a:cs typeface="Arial" panose="020B0604020202020204" pitchFamily="34" charset="0"/>
                        </a:rPr>
                        <a:t>www.posterpresentations.com</a:t>
                      </a:r>
                      <a:r>
                        <a:rPr lang="en-US" sz="2400" u="sng" dirty="0">
                          <a:solidFill>
                            <a:srgbClr val="FFC000"/>
                          </a:solidFill>
                          <a:latin typeface="Arial" panose="020B0604020202020204" pitchFamily="34" charset="0"/>
                          <a:cs typeface="Arial" panose="020B0604020202020204" pitchFamily="34" charset="0"/>
                        </a:rPr>
                        <a:t>/how-to-change-the-column-</a:t>
                      </a:r>
                      <a:r>
                        <a:rPr lang="en-US" sz="2400" u="sng" dirty="0" err="1">
                          <a:solidFill>
                            <a:srgbClr val="FFC000"/>
                          </a:solidFill>
                          <a:latin typeface="Arial" panose="020B0604020202020204" pitchFamily="34" charset="0"/>
                          <a:cs typeface="Arial" panose="020B0604020202020204" pitchFamily="34" charset="0"/>
                        </a:rPr>
                        <a:t>configuration.html</a:t>
                      </a:r>
                      <a:endParaRPr lang="en-US" u="sng" dirty="0">
                        <a:solidFill>
                          <a:srgbClr val="FFC000"/>
                        </a:solidFill>
                      </a:endParaRPr>
                    </a:p>
                  </a:txBody>
                  <a:tcPr marL="182880" marT="137160">
                    <a:solidFill>
                      <a:schemeClr val="tx1"/>
                    </a:solidFill>
                  </a:tcPr>
                </a:tc>
                <a:tc hMerge="1">
                  <a:txBody>
                    <a:bodyPr/>
                    <a:lstStyle/>
                    <a:p>
                      <a:endParaRPr lang="en-US" sz="2400" dirty="0">
                        <a:solidFill>
                          <a:srgbClr val="1F3A4E"/>
                        </a:solidFill>
                      </a:endParaRPr>
                    </a:p>
                  </a:txBody>
                  <a:tcPr marL="182880" marT="137160">
                    <a:blipFill rotWithShape="1">
                      <a:blip r:embed="rId9"/>
                      <a:stretch>
                        <a:fillRect/>
                      </a:stretch>
                    </a:blipFill>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val="10004"/>
                  </a:ext>
                </a:extLst>
              </a:tr>
              <a:tr h="5177074">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4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10">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row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8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noProof="0" dirty="0">
                          <a:solidFill>
                            <a:srgbClr val="D9D9D9"/>
                          </a:solidFill>
                          <a:latin typeface="Arial" panose="020B0604020202020204" pitchFamily="34" charset="0"/>
                          <a:cs typeface="Arial" panose="020B0604020202020204" pitchFamily="34" charset="0"/>
                        </a:rPr>
                        <a:t>The Quick Start</a:t>
                      </a:r>
                      <a:r>
                        <a:rPr lang="en-US" sz="2400" baseline="0" noProof="0" dirty="0">
                          <a:solidFill>
                            <a:srgbClr val="D9D9D9"/>
                          </a:solidFill>
                          <a:latin typeface="Arial" panose="020B0604020202020204" pitchFamily="34" charset="0"/>
                          <a:cs typeface="Arial" panose="020B0604020202020204" pitchFamily="34" charset="0"/>
                        </a:rPr>
                        <a:t> Guides</a:t>
                      </a:r>
                      <a:r>
                        <a:rPr lang="en-US" sz="2400" noProof="0" dirty="0">
                          <a:solidFill>
                            <a:srgbClr val="D9D9D9"/>
                          </a:solidFill>
                          <a:latin typeface="Arial" panose="020B0604020202020204" pitchFamily="34" charset="0"/>
                          <a:cs typeface="Arial" panose="020B0604020202020204" pitchFamily="34" charset="0"/>
                        </a:rPr>
                        <a:t> </a:t>
                      </a:r>
                      <a:r>
                        <a:rPr lang="en-US" sz="2400" u="sng" noProof="0" dirty="0">
                          <a:solidFill>
                            <a:srgbClr val="D9D9D9"/>
                          </a:solidFill>
                          <a:latin typeface="Arial" panose="020B0604020202020204" pitchFamily="34" charset="0"/>
                          <a:cs typeface="Arial" panose="020B0604020202020204" pitchFamily="34" charset="0"/>
                        </a:rPr>
                        <a:t>are outside the template’s printable area</a:t>
                      </a:r>
                      <a:r>
                        <a:rPr lang="en-US" sz="2400" noProof="0" dirty="0">
                          <a:solidFill>
                            <a:srgbClr val="D9D9D9"/>
                          </a:solidFill>
                          <a:latin typeface="Arial" panose="020B0604020202020204" pitchFamily="34" charset="0"/>
                          <a:cs typeface="Arial" panose="020B0604020202020204" pitchFamily="34" charset="0"/>
                        </a:rPr>
                        <a:t> and they will not be on the printed poster</a:t>
                      </a:r>
                      <a:r>
                        <a:rPr lang="en-US" sz="24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4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4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baseline="0" noProof="0" dirty="0">
                          <a:solidFill>
                            <a:srgbClr val="D9D9D9"/>
                          </a:solidFill>
                          <a:latin typeface="Arial" panose="020B0604020202020204" pitchFamily="34" charset="0"/>
                          <a:cs typeface="Arial" panose="020B0604020202020204" pitchFamily="34" charset="0"/>
                        </a:rPr>
                        <a:t>To hide the guides click on the </a:t>
                      </a:r>
                      <a:r>
                        <a:rPr lang="en-US" sz="2400" b="1" baseline="0" noProof="0" dirty="0">
                          <a:solidFill>
                            <a:srgbClr val="D9D9D9"/>
                          </a:solidFill>
                          <a:latin typeface="Arial" panose="020B0604020202020204" pitchFamily="34" charset="0"/>
                          <a:cs typeface="Arial" panose="020B0604020202020204" pitchFamily="34" charset="0"/>
                        </a:rPr>
                        <a:t>Home</a:t>
                      </a:r>
                      <a:r>
                        <a:rPr lang="en-US" sz="24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2400" b="1" baseline="0" noProof="0" dirty="0">
                          <a:solidFill>
                            <a:srgbClr val="D9D9D9"/>
                          </a:solidFill>
                          <a:latin typeface="Arial" panose="020B0604020202020204" pitchFamily="34" charset="0"/>
                          <a:cs typeface="Arial" panose="020B0604020202020204" pitchFamily="34" charset="0"/>
                        </a:rPr>
                        <a:t>Layout</a:t>
                      </a:r>
                      <a:r>
                        <a:rPr lang="en-US" sz="24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2400" b="1" baseline="0" noProof="0" dirty="0">
                          <a:solidFill>
                            <a:srgbClr val="D9D9D9"/>
                          </a:solidFill>
                          <a:latin typeface="Arial" panose="020B0604020202020204" pitchFamily="34" charset="0"/>
                          <a:cs typeface="Arial" panose="020B0604020202020204" pitchFamily="34" charset="0"/>
                        </a:rPr>
                        <a:t>Without Guides </a:t>
                      </a:r>
                      <a:r>
                        <a:rPr lang="en-US" sz="2400" b="0" baseline="0" noProof="0" dirty="0">
                          <a:solidFill>
                            <a:srgbClr val="D9D9D9"/>
                          </a:solidFill>
                          <a:latin typeface="Arial" panose="020B0604020202020204" pitchFamily="34" charset="0"/>
                          <a:cs typeface="Arial" panose="020B0604020202020204" pitchFamily="34" charset="0"/>
                        </a:rPr>
                        <a:t>layout</a:t>
                      </a:r>
                      <a:r>
                        <a:rPr lang="en-US" sz="2400" baseline="0" noProof="0" dirty="0">
                          <a:solidFill>
                            <a:srgbClr val="D9D9D9"/>
                          </a:solidFill>
                          <a:latin typeface="Arial" panose="020B0604020202020204" pitchFamily="34" charset="0"/>
                          <a:cs typeface="Arial" panose="020B0604020202020204" pitchFamily="34" charset="0"/>
                        </a:rPr>
                        <a:t>.</a:t>
                      </a:r>
                      <a:endParaRPr lang="en-US" sz="240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4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2888327">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4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766341567"/>
                  </a:ext>
                </a:extLst>
              </a:tr>
              <a:tr h="3781426">
                <a:tc gridSpan="2">
                  <a:txBody>
                    <a:bodyPr/>
                    <a:lstStyle/>
                    <a:p>
                      <a:r>
                        <a:rPr lang="en-US" sz="2800" b="1" dirty="0">
                          <a:solidFill>
                            <a:srgbClr val="FFC000"/>
                          </a:solidFill>
                          <a:latin typeface="Arial" panose="020B0604020202020204" pitchFamily="34" charset="0"/>
                          <a:cs typeface="Arial" panose="020B0604020202020204" pitchFamily="34" charset="0"/>
                        </a:rPr>
                        <a:t>How to</a:t>
                      </a:r>
                      <a:r>
                        <a:rPr lang="en-US" sz="2800" b="1" baseline="0" dirty="0">
                          <a:solidFill>
                            <a:srgbClr val="FFC000"/>
                          </a:solidFill>
                          <a:latin typeface="Arial" panose="020B0604020202020204" pitchFamily="34" charset="0"/>
                          <a:cs typeface="Arial" panose="020B0604020202020204" pitchFamily="34" charset="0"/>
                        </a:rPr>
                        <a:t> preview your poster prior to printing</a:t>
                      </a:r>
                      <a:endParaRPr lang="en-US" sz="2800" b="1" dirty="0">
                        <a:solidFill>
                          <a:srgbClr val="FFC000"/>
                        </a:solidFill>
                        <a:latin typeface="Arial" panose="020B0604020202020204" pitchFamily="34" charset="0"/>
                        <a:cs typeface="Arial" panose="020B0604020202020204" pitchFamily="34" charset="0"/>
                      </a:endParaRPr>
                    </a:p>
                    <a:p>
                      <a:r>
                        <a:rPr lang="en-US" sz="2400" dirty="0">
                          <a:solidFill>
                            <a:srgbClr val="D9D9D9"/>
                          </a:solidFill>
                          <a:latin typeface="Arial" panose="020B0604020202020204" pitchFamily="34" charset="0"/>
                          <a:cs typeface="Arial" panose="020B0604020202020204" pitchFamily="34" charset="0"/>
                        </a:rPr>
                        <a:t>You can preview your poster at any time by pressing the </a:t>
                      </a:r>
                      <a:r>
                        <a:rPr lang="en-US" sz="2400" dirty="0">
                          <a:solidFill>
                            <a:srgbClr val="FFC000"/>
                          </a:solidFill>
                          <a:latin typeface="Arial" panose="020B0604020202020204" pitchFamily="34" charset="0"/>
                          <a:cs typeface="Arial" panose="020B0604020202020204" pitchFamily="34" charset="0"/>
                        </a:rPr>
                        <a:t>F5 key</a:t>
                      </a:r>
                      <a:r>
                        <a:rPr lang="en-US" sz="24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400" dirty="0">
                          <a:solidFill>
                            <a:srgbClr val="FFC000"/>
                          </a:solidFill>
                          <a:latin typeface="Arial" panose="020B0604020202020204" pitchFamily="34" charset="0"/>
                          <a:cs typeface="Arial" panose="020B0604020202020204" pitchFamily="34" charset="0"/>
                        </a:rPr>
                        <a:t>ESC key </a:t>
                      </a:r>
                      <a:r>
                        <a:rPr lang="en-US" sz="24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hMerge="1">
                  <a:txBody>
                    <a:bodyPr/>
                    <a:lstStyle/>
                    <a:p>
                      <a:endParaRPr lang="en-US"/>
                    </a:p>
                  </a:txBody>
                  <a:tcPr/>
                </a:tc>
                <a:tc>
                  <a:txBody>
                    <a:bodyPr/>
                    <a:lstStyle/>
                    <a:p>
                      <a:pPr algn="ctr"/>
                      <a:r>
                        <a:rPr lang="en-US" sz="11500" b="1" dirty="0">
                          <a:solidFill>
                            <a:srgbClr val="D9D9D9"/>
                          </a:solidFill>
                          <a:latin typeface="Arial" panose="020B0604020202020204" pitchFamily="34" charset="0"/>
                          <a:cs typeface="Arial" panose="020B0604020202020204" pitchFamily="34" charset="0"/>
                        </a:rPr>
                        <a:t>F5</a:t>
                      </a:r>
                      <a:r>
                        <a:rPr lang="en-US" sz="2400" baseline="0" dirty="0">
                          <a:solidFill>
                            <a:srgbClr val="D9D9D9"/>
                          </a:solidFill>
                          <a:latin typeface="Arial" panose="020B0604020202020204" pitchFamily="34" charset="0"/>
                          <a:cs typeface="Arial" panose="020B0604020202020204" pitchFamily="34" charset="0"/>
                        </a:rPr>
                        <a:t> </a:t>
                      </a:r>
                      <a:endParaRPr lang="en-US" dirty="0"/>
                    </a:p>
                  </a:txBody>
                  <a:tcPr marL="182880" marT="137160" anchor="ctr">
                    <a:solidFill>
                      <a:schemeClr val="tx1">
                        <a:lumMod val="95000"/>
                        <a:lumOff val="5000"/>
                      </a:schemeClr>
                    </a:solidFill>
                  </a:tcPr>
                </a:tc>
                <a:extLst>
                  <a:ext uri="{0D108BD9-81ED-4DB2-BD59-A6C34878D82A}">
                    <a16:rowId xmlns:a16="http://schemas.microsoft.com/office/drawing/2014/main" val="10006"/>
                  </a:ext>
                </a:extLst>
              </a:tr>
              <a:tr h="5674009">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8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noProof="0" dirty="0">
                          <a:solidFill>
                            <a:srgbClr val="D9D9D9"/>
                          </a:solidFill>
                          <a:latin typeface="Arial"/>
                          <a:cs typeface="Arial"/>
                        </a:rPr>
                        <a:t>When you are ready to have your poster printed go online to </a:t>
                      </a:r>
                      <a:r>
                        <a:rPr lang="en-US" sz="2400" noProof="0" dirty="0" err="1">
                          <a:solidFill>
                            <a:srgbClr val="FFC000"/>
                          </a:solidFill>
                          <a:latin typeface="Arial"/>
                          <a:cs typeface="Arial"/>
                        </a:rPr>
                        <a:t>PosterPresentations.com</a:t>
                      </a:r>
                      <a:r>
                        <a:rPr lang="en-US" sz="2400" noProof="0" dirty="0">
                          <a:solidFill>
                            <a:srgbClr val="D9D9D9"/>
                          </a:solidFill>
                          <a:latin typeface="Arial"/>
                          <a:cs typeface="Arial"/>
                        </a:rPr>
                        <a:t> and click on the "</a:t>
                      </a:r>
                      <a:r>
                        <a:rPr lang="en-US" sz="2400" noProof="0" dirty="0">
                          <a:solidFill>
                            <a:srgbClr val="FFC000"/>
                          </a:solidFill>
                          <a:latin typeface="Arial"/>
                          <a:cs typeface="Arial"/>
                        </a:rPr>
                        <a:t>Order Your Poster</a:t>
                      </a:r>
                      <a:r>
                        <a:rPr lang="en-US" sz="24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4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br>
                        <a:rPr lang="en-US" sz="2400" noProof="0" dirty="0">
                          <a:solidFill>
                            <a:srgbClr val="D9D9D9"/>
                          </a:solidFill>
                          <a:latin typeface="Arial"/>
                          <a:cs typeface="Arial"/>
                        </a:rPr>
                      </a:br>
                      <a:r>
                        <a:rPr lang="en-US" sz="2400" noProof="0" dirty="0">
                          <a:solidFill>
                            <a:srgbClr val="D9D9D9"/>
                          </a:solidFill>
                          <a:latin typeface="Arial"/>
                          <a:cs typeface="Arial"/>
                        </a:rPr>
                        <a:t>Go to </a:t>
                      </a:r>
                      <a:r>
                        <a:rPr lang="en-US" sz="2400" noProof="0" dirty="0" err="1">
                          <a:solidFill>
                            <a:srgbClr val="FFC000"/>
                          </a:solidFill>
                          <a:latin typeface="Arial"/>
                          <a:cs typeface="Arial"/>
                        </a:rPr>
                        <a:t>PosterPresentations.com</a:t>
                      </a:r>
                      <a:r>
                        <a:rPr lang="en-US" sz="24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354778">
                <a:tc gridSpan="3">
                  <a:txBody>
                    <a:bodyPr/>
                    <a:lstStyle/>
                    <a:p>
                      <a:endParaRPr lang="en-US" sz="2400" dirty="0">
                        <a:solidFill>
                          <a:srgbClr val="1F3A4E"/>
                        </a:solidFill>
                      </a:endParaRPr>
                    </a:p>
                  </a:txBody>
                  <a:tcPr marL="182880" marT="137160">
                    <a:blipFill dpi="0" rotWithShape="1">
                      <a:blip r:embed="rId11">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3212204">
                <a:tc>
                  <a:txBody>
                    <a:bodyPr/>
                    <a:lstStyle/>
                    <a:p>
                      <a:pPr>
                        <a:lnSpc>
                          <a:spcPts val="2600"/>
                        </a:lnSpc>
                      </a:pPr>
                      <a:r>
                        <a:rPr lang="en-US" sz="2000" dirty="0">
                          <a:solidFill>
                            <a:schemeClr val="bg1">
                              <a:lumMod val="85000"/>
                            </a:schemeClr>
                          </a:solidFill>
                          <a:latin typeface="Arial"/>
                          <a:cs typeface="Arial"/>
                        </a:rPr>
                        <a:t>© 2019</a:t>
                      </a:r>
                      <a:r>
                        <a:rPr lang="en-US" sz="2000" baseline="0" dirty="0">
                          <a:solidFill>
                            <a:schemeClr val="bg1">
                              <a:lumMod val="85000"/>
                            </a:schemeClr>
                          </a:solidFill>
                          <a:latin typeface="Arial"/>
                          <a:cs typeface="Arial"/>
                        </a:rPr>
                        <a:t> </a:t>
                      </a:r>
                      <a:r>
                        <a:rPr lang="en-US" sz="2000" dirty="0" err="1">
                          <a:solidFill>
                            <a:schemeClr val="bg1">
                              <a:lumMod val="85000"/>
                            </a:schemeClr>
                          </a:solidFill>
                          <a:latin typeface="Arial"/>
                          <a:cs typeface="Arial"/>
                        </a:rPr>
                        <a:t>PosterPresentations.com</a:t>
                      </a:r>
                      <a:br>
                        <a:rPr lang="en-US" sz="2000" dirty="0">
                          <a:solidFill>
                            <a:schemeClr val="bg1">
                              <a:lumMod val="85000"/>
                            </a:schemeClr>
                          </a:solidFill>
                          <a:latin typeface="Arial"/>
                          <a:cs typeface="Arial"/>
                        </a:rPr>
                      </a:br>
                      <a:r>
                        <a:rPr lang="en-US" sz="2000" dirty="0">
                          <a:solidFill>
                            <a:schemeClr val="bg1">
                              <a:lumMod val="85000"/>
                            </a:schemeClr>
                          </a:solidFill>
                          <a:latin typeface="Arial"/>
                          <a:cs typeface="Arial"/>
                        </a:rPr>
                        <a:t>2117 Fourth Street ,</a:t>
                      </a:r>
                      <a:r>
                        <a:rPr lang="en-US" sz="2000" baseline="0" dirty="0">
                          <a:solidFill>
                            <a:schemeClr val="bg1">
                              <a:lumMod val="85000"/>
                            </a:schemeClr>
                          </a:solidFill>
                          <a:latin typeface="Arial"/>
                          <a:cs typeface="Arial"/>
                        </a:rPr>
                        <a:t> STE C        </a:t>
                      </a:r>
                    </a:p>
                    <a:p>
                      <a:pPr>
                        <a:lnSpc>
                          <a:spcPts val="2600"/>
                        </a:lnSpc>
                      </a:pPr>
                      <a:r>
                        <a:rPr lang="en-US" sz="2000" baseline="0" dirty="0">
                          <a:solidFill>
                            <a:schemeClr val="bg1">
                              <a:lumMod val="85000"/>
                            </a:schemeClr>
                          </a:solidFill>
                          <a:latin typeface="Arial"/>
                          <a:cs typeface="Arial"/>
                        </a:rPr>
                        <a:t>Berkeley CA 94710 USA</a:t>
                      </a:r>
                      <a:endParaRPr lang="en-US" sz="2000" dirty="0">
                        <a:solidFill>
                          <a:schemeClr val="bg1">
                            <a:lumMod val="85000"/>
                          </a:schemeClr>
                        </a:solidFill>
                        <a:latin typeface="Arial"/>
                        <a:cs typeface="Arial"/>
                      </a:endParaRPr>
                    </a:p>
                  </a:txBody>
                  <a:tcPr marL="182880" marT="137160">
                    <a:solidFill>
                      <a:srgbClr val="010101"/>
                    </a:solidFill>
                  </a:tcPr>
                </a:tc>
                <a:tc gridSpan="2">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400" b="1" dirty="0">
                          <a:solidFill>
                            <a:srgbClr val="D0D0D0"/>
                          </a:solidFill>
                          <a:latin typeface="Arial"/>
                          <a:cs typeface="Arial"/>
                        </a:rPr>
                        <a:t>For complete tutorials</a:t>
                      </a:r>
                      <a:r>
                        <a:rPr lang="en-US" sz="24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FFC000"/>
                          </a:solidFill>
                          <a:latin typeface="Arial"/>
                          <a:cs typeface="Arial"/>
                        </a:rPr>
                        <a:t>https://</a:t>
                      </a:r>
                      <a:r>
                        <a:rPr lang="en-US" sz="1800" b="1" dirty="0" err="1">
                          <a:solidFill>
                            <a:srgbClr val="FFC000"/>
                          </a:solidFill>
                          <a:latin typeface="Arial"/>
                          <a:cs typeface="Arial"/>
                        </a:rPr>
                        <a:t>www.posterpresentations.com</a:t>
                      </a:r>
                      <a:r>
                        <a:rPr lang="en-US" sz="1800" b="1" dirty="0">
                          <a:solidFill>
                            <a:srgbClr val="FFC000"/>
                          </a:solidFill>
                          <a:latin typeface="Arial"/>
                          <a:cs typeface="Arial"/>
                        </a:rPr>
                        <a:t>/</a:t>
                      </a:r>
                      <a:r>
                        <a:rPr lang="en-US" sz="1800" b="1" dirty="0" err="1">
                          <a:solidFill>
                            <a:srgbClr val="FFC000"/>
                          </a:solidFill>
                          <a:latin typeface="Arial"/>
                          <a:cs typeface="Arial"/>
                        </a:rPr>
                        <a:t>helpdesk.html</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endParaRPr lang="en-US"/>
                    </a:p>
                  </a:txBody>
                  <a:tcPr/>
                </a:tc>
                <a:extLst>
                  <a:ext uri="{0D108BD9-81ED-4DB2-BD59-A6C34878D82A}">
                    <a16:rowId xmlns:a16="http://schemas.microsoft.com/office/drawing/2014/main" val="10009"/>
                  </a:ext>
                </a:extLst>
              </a:tr>
            </a:tbl>
          </a:graphicData>
        </a:graphic>
      </p:graphicFrame>
    </p:spTree>
  </p:cSld>
  <p:clrMap bg1="lt1" tx1="dk1" bg2="lt2" tx2="dk2" accent1="accent1" accent2="accent2" accent3="accent3" accent4="accent4" accent5="accent5" accent6="accent6" hlink="hlink" folHlink="folHlink"/>
  <p:sldLayoutIdLst>
    <p:sldLayoutId id="2147483652" r:id="rId1"/>
  </p:sldLayoutIdLst>
  <p:txStyles>
    <p:titleStyle>
      <a:lvl1pPr algn="ctr" defTabSz="4388900" rtl="0" eaLnBrk="1" latinLnBrk="0" hangingPunct="1">
        <a:spcBef>
          <a:spcPct val="0"/>
        </a:spcBef>
        <a:buNone/>
        <a:defRPr sz="8800" kern="1200">
          <a:solidFill>
            <a:schemeClr val="bg1"/>
          </a:solidFill>
          <a:latin typeface="Trebuchet MS" pitchFamily="34" charset="0"/>
          <a:ea typeface="+mj-ea"/>
          <a:cs typeface="+mj-cs"/>
        </a:defRPr>
      </a:lvl1pPr>
    </p:titleStyle>
    <p:bodyStyle>
      <a:lvl1pPr marL="1645838" indent="-1645838" algn="l" defTabSz="4388900"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5982" indent="-1371531" algn="l" defTabSz="4388900" rtl="0" eaLnBrk="1" latinLnBrk="0" hangingPunct="1">
        <a:spcBef>
          <a:spcPct val="20000"/>
        </a:spcBef>
        <a:buFont typeface="Arial" pitchFamily="34" charset="0"/>
        <a:buChar char="–"/>
        <a:defRPr sz="13500" kern="1200">
          <a:solidFill>
            <a:schemeClr val="tx1"/>
          </a:solidFill>
          <a:latin typeface="+mn-lt"/>
          <a:ea typeface="+mn-ea"/>
          <a:cs typeface="+mn-cs"/>
        </a:defRPr>
      </a:lvl2pPr>
      <a:lvl3pPr marL="5486126" indent="-1097226" algn="l" defTabSz="4388900" rtl="0" eaLnBrk="1" latinLnBrk="0" hangingPunct="1">
        <a:spcBef>
          <a:spcPct val="20000"/>
        </a:spcBef>
        <a:buFont typeface="Arial" pitchFamily="34" charset="0"/>
        <a:buChar char="•"/>
        <a:defRPr sz="11600" kern="1200">
          <a:solidFill>
            <a:schemeClr val="tx1"/>
          </a:solidFill>
          <a:latin typeface="+mn-lt"/>
          <a:ea typeface="+mn-ea"/>
          <a:cs typeface="+mn-cs"/>
        </a:defRPr>
      </a:lvl3pPr>
      <a:lvl4pPr marL="76805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0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694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39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83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282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567305" y="32390910"/>
            <a:ext cx="2514600" cy="341436"/>
          </a:xfrm>
          <a:prstGeom prst="rect">
            <a:avLst/>
          </a:prstGeom>
          <a:noFill/>
          <a:ln w="9525">
            <a:noFill/>
            <a:miter lim="800000"/>
            <a:headEnd/>
            <a:tailEnd/>
          </a:ln>
          <a:effectLst/>
        </p:spPr>
        <p:txBody>
          <a:bodyPr lIns="91263" tIns="45623" rIns="91263" bIns="45623">
            <a:spAutoFit/>
          </a:bodyPr>
          <a:lstStyle/>
          <a:p>
            <a:pPr eaLnBrk="0" hangingPunct="0">
              <a:lnSpc>
                <a:spcPct val="65000"/>
              </a:lnSpc>
              <a:spcBef>
                <a:spcPct val="50000"/>
              </a:spcBef>
              <a:defRPr/>
            </a:pPr>
            <a:r>
              <a:rPr lang="en-US" sz="5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11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717728416"/>
      </p:ext>
    </p:extLst>
  </p:cSld>
  <p:clrMap bg1="lt1" tx1="dk1" bg2="lt2" tx2="dk2" accent1="accent1" accent2="accent2" accent3="accent3" accent4="accent4" accent5="accent5" accent6="accent6" hlink="hlink" folHlink="folHlink"/>
  <p:sldLayoutIdLst>
    <p:sldLayoutId id="2147483654" r:id="rId1"/>
  </p:sldLayoutIdLst>
  <p:txStyles>
    <p:titleStyle>
      <a:lvl1pPr algn="ctr" defTabSz="4388900" rtl="0" eaLnBrk="1" latinLnBrk="0" hangingPunct="1">
        <a:spcBef>
          <a:spcPct val="0"/>
        </a:spcBef>
        <a:buNone/>
        <a:defRPr sz="8800" kern="1200">
          <a:solidFill>
            <a:schemeClr val="bg1"/>
          </a:solidFill>
          <a:latin typeface="Trebuchet MS" pitchFamily="34" charset="0"/>
          <a:ea typeface="+mj-ea"/>
          <a:cs typeface="+mj-cs"/>
        </a:defRPr>
      </a:lvl1pPr>
    </p:titleStyle>
    <p:bodyStyle>
      <a:lvl1pPr marL="1645838" indent="-1645838" algn="l" defTabSz="4388900"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5982" indent="-1371531" algn="l" defTabSz="4388900" rtl="0" eaLnBrk="1" latinLnBrk="0" hangingPunct="1">
        <a:spcBef>
          <a:spcPct val="20000"/>
        </a:spcBef>
        <a:buFont typeface="Arial" pitchFamily="34" charset="0"/>
        <a:buChar char="–"/>
        <a:defRPr sz="13500" kern="1200">
          <a:solidFill>
            <a:schemeClr val="tx1"/>
          </a:solidFill>
          <a:latin typeface="+mn-lt"/>
          <a:ea typeface="+mn-ea"/>
          <a:cs typeface="+mn-cs"/>
        </a:defRPr>
      </a:lvl2pPr>
      <a:lvl3pPr marL="5486126" indent="-1097226" algn="l" defTabSz="4388900" rtl="0" eaLnBrk="1" latinLnBrk="0" hangingPunct="1">
        <a:spcBef>
          <a:spcPct val="20000"/>
        </a:spcBef>
        <a:buFont typeface="Arial" pitchFamily="34" charset="0"/>
        <a:buChar char="•"/>
        <a:defRPr sz="11600" kern="1200">
          <a:solidFill>
            <a:schemeClr val="tx1"/>
          </a:solidFill>
          <a:latin typeface="+mn-lt"/>
          <a:ea typeface="+mn-ea"/>
          <a:cs typeface="+mn-cs"/>
        </a:defRPr>
      </a:lvl3pPr>
      <a:lvl4pPr marL="76805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0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694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39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83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282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Placeholder 86">
            <a:extLst>
              <a:ext uri="{FF2B5EF4-FFF2-40B4-BE49-F238E27FC236}">
                <a16:creationId xmlns:a16="http://schemas.microsoft.com/office/drawing/2014/main" id="{B51B601C-AA87-C448-96E5-5B6D1C8B4249}"/>
              </a:ext>
            </a:extLst>
          </p:cNvPr>
          <p:cNvSpPr>
            <a:spLocks noGrp="1"/>
          </p:cNvSpPr>
          <p:nvPr>
            <p:ph type="body" sz="quarter" idx="10"/>
          </p:nvPr>
        </p:nvSpPr>
        <p:spPr/>
        <p:txBody>
          <a:bodyPr/>
          <a:lstStyle/>
          <a:p>
            <a:endParaRPr lang="en-US"/>
          </a:p>
        </p:txBody>
      </p:sp>
      <p:sp>
        <p:nvSpPr>
          <p:cNvPr id="88" name="Text Placeholder 87">
            <a:extLst>
              <a:ext uri="{FF2B5EF4-FFF2-40B4-BE49-F238E27FC236}">
                <a16:creationId xmlns:a16="http://schemas.microsoft.com/office/drawing/2014/main" id="{ED6BA1F4-974B-AA4D-BF12-3F1211493C26}"/>
              </a:ext>
            </a:extLst>
          </p:cNvPr>
          <p:cNvSpPr>
            <a:spLocks noGrp="1"/>
          </p:cNvSpPr>
          <p:nvPr>
            <p:ph type="body" sz="quarter" idx="11"/>
          </p:nvPr>
        </p:nvSpPr>
        <p:spPr/>
        <p:txBody>
          <a:bodyPr/>
          <a:lstStyle/>
          <a:p>
            <a:endParaRPr lang="en-US"/>
          </a:p>
        </p:txBody>
      </p:sp>
      <p:sp>
        <p:nvSpPr>
          <p:cNvPr id="89" name="Text Placeholder 88">
            <a:extLst>
              <a:ext uri="{FF2B5EF4-FFF2-40B4-BE49-F238E27FC236}">
                <a16:creationId xmlns:a16="http://schemas.microsoft.com/office/drawing/2014/main" id="{52482D9A-DD3A-3E4D-B5A8-692345FB258E}"/>
              </a:ext>
            </a:extLst>
          </p:cNvPr>
          <p:cNvSpPr>
            <a:spLocks noGrp="1"/>
          </p:cNvSpPr>
          <p:nvPr>
            <p:ph type="body" sz="quarter" idx="20"/>
          </p:nvPr>
        </p:nvSpPr>
        <p:spPr/>
        <p:txBody>
          <a:bodyPr/>
          <a:lstStyle/>
          <a:p>
            <a:endParaRPr lang="en-US"/>
          </a:p>
        </p:txBody>
      </p:sp>
      <p:sp>
        <p:nvSpPr>
          <p:cNvPr id="90" name="Text Placeholder 89">
            <a:extLst>
              <a:ext uri="{FF2B5EF4-FFF2-40B4-BE49-F238E27FC236}">
                <a16:creationId xmlns:a16="http://schemas.microsoft.com/office/drawing/2014/main" id="{B20DAE73-7398-3541-9047-3EF06FA94C0B}"/>
              </a:ext>
            </a:extLst>
          </p:cNvPr>
          <p:cNvSpPr>
            <a:spLocks noGrp="1"/>
          </p:cNvSpPr>
          <p:nvPr>
            <p:ph type="body" sz="quarter" idx="21"/>
          </p:nvPr>
        </p:nvSpPr>
        <p:spPr/>
        <p:txBody>
          <a:bodyPr/>
          <a:lstStyle/>
          <a:p>
            <a:endParaRPr lang="en-US"/>
          </a:p>
        </p:txBody>
      </p:sp>
      <p:sp>
        <p:nvSpPr>
          <p:cNvPr id="91" name="Text Placeholder 90">
            <a:extLst>
              <a:ext uri="{FF2B5EF4-FFF2-40B4-BE49-F238E27FC236}">
                <a16:creationId xmlns:a16="http://schemas.microsoft.com/office/drawing/2014/main" id="{6A984DC8-C031-724D-9B33-B7D232AE5C5D}"/>
              </a:ext>
            </a:extLst>
          </p:cNvPr>
          <p:cNvSpPr>
            <a:spLocks noGrp="1"/>
          </p:cNvSpPr>
          <p:nvPr>
            <p:ph type="body" sz="quarter" idx="22"/>
          </p:nvPr>
        </p:nvSpPr>
        <p:spPr/>
        <p:txBody>
          <a:bodyPr/>
          <a:lstStyle/>
          <a:p>
            <a:endParaRPr lang="en-US"/>
          </a:p>
        </p:txBody>
      </p:sp>
      <p:sp>
        <p:nvSpPr>
          <p:cNvPr id="92" name="Text Placeholder 91">
            <a:extLst>
              <a:ext uri="{FF2B5EF4-FFF2-40B4-BE49-F238E27FC236}">
                <a16:creationId xmlns:a16="http://schemas.microsoft.com/office/drawing/2014/main" id="{2EA51318-ADEE-ED41-AE79-D80086567C7D}"/>
              </a:ext>
            </a:extLst>
          </p:cNvPr>
          <p:cNvSpPr>
            <a:spLocks noGrp="1"/>
          </p:cNvSpPr>
          <p:nvPr>
            <p:ph type="body" sz="quarter" idx="23"/>
          </p:nvPr>
        </p:nvSpPr>
        <p:spPr/>
        <p:txBody>
          <a:bodyPr/>
          <a:lstStyle/>
          <a:p>
            <a:endParaRPr lang="en-US"/>
          </a:p>
        </p:txBody>
      </p:sp>
      <p:sp>
        <p:nvSpPr>
          <p:cNvPr id="93" name="Text Placeholder 92">
            <a:extLst>
              <a:ext uri="{FF2B5EF4-FFF2-40B4-BE49-F238E27FC236}">
                <a16:creationId xmlns:a16="http://schemas.microsoft.com/office/drawing/2014/main" id="{38D8D04E-BA04-3645-8D54-47AEE765C8B0}"/>
              </a:ext>
            </a:extLst>
          </p:cNvPr>
          <p:cNvSpPr>
            <a:spLocks noGrp="1"/>
          </p:cNvSpPr>
          <p:nvPr>
            <p:ph type="body" sz="quarter" idx="24"/>
          </p:nvPr>
        </p:nvSpPr>
        <p:spPr/>
        <p:txBody>
          <a:bodyPr/>
          <a:lstStyle/>
          <a:p>
            <a:endParaRPr lang="en-US"/>
          </a:p>
        </p:txBody>
      </p:sp>
      <p:sp>
        <p:nvSpPr>
          <p:cNvPr id="94" name="Text Placeholder 93">
            <a:extLst>
              <a:ext uri="{FF2B5EF4-FFF2-40B4-BE49-F238E27FC236}">
                <a16:creationId xmlns:a16="http://schemas.microsoft.com/office/drawing/2014/main" id="{2F97B74B-534C-0842-BE55-AF8FB3442020}"/>
              </a:ext>
            </a:extLst>
          </p:cNvPr>
          <p:cNvSpPr>
            <a:spLocks noGrp="1"/>
          </p:cNvSpPr>
          <p:nvPr>
            <p:ph type="body" sz="quarter" idx="25"/>
          </p:nvPr>
        </p:nvSpPr>
        <p:spPr/>
        <p:txBody>
          <a:bodyPr/>
          <a:lstStyle/>
          <a:p>
            <a:endParaRPr lang="en-US"/>
          </a:p>
        </p:txBody>
      </p:sp>
      <p:sp>
        <p:nvSpPr>
          <p:cNvPr id="95" name="Text Placeholder 94">
            <a:extLst>
              <a:ext uri="{FF2B5EF4-FFF2-40B4-BE49-F238E27FC236}">
                <a16:creationId xmlns:a16="http://schemas.microsoft.com/office/drawing/2014/main" id="{C425D03E-96C1-804B-9990-78B2B8349537}"/>
              </a:ext>
            </a:extLst>
          </p:cNvPr>
          <p:cNvSpPr>
            <a:spLocks noGrp="1"/>
          </p:cNvSpPr>
          <p:nvPr>
            <p:ph type="body" sz="quarter" idx="26"/>
          </p:nvPr>
        </p:nvSpPr>
        <p:spPr/>
        <p:txBody>
          <a:bodyPr/>
          <a:lstStyle/>
          <a:p>
            <a:endParaRPr lang="en-US"/>
          </a:p>
        </p:txBody>
      </p:sp>
      <p:sp>
        <p:nvSpPr>
          <p:cNvPr id="96" name="Text Placeholder 95">
            <a:extLst>
              <a:ext uri="{FF2B5EF4-FFF2-40B4-BE49-F238E27FC236}">
                <a16:creationId xmlns:a16="http://schemas.microsoft.com/office/drawing/2014/main" id="{59AA662D-8D39-F746-9987-521130222D8C}"/>
              </a:ext>
            </a:extLst>
          </p:cNvPr>
          <p:cNvSpPr>
            <a:spLocks noGrp="1"/>
          </p:cNvSpPr>
          <p:nvPr>
            <p:ph type="body" sz="quarter" idx="27"/>
          </p:nvPr>
        </p:nvSpPr>
        <p:spPr/>
        <p:txBody>
          <a:bodyPr/>
          <a:lstStyle/>
          <a:p>
            <a:endParaRPr lang="en-US"/>
          </a:p>
        </p:txBody>
      </p:sp>
      <p:sp>
        <p:nvSpPr>
          <p:cNvPr id="97" name="Text Placeholder 96">
            <a:extLst>
              <a:ext uri="{FF2B5EF4-FFF2-40B4-BE49-F238E27FC236}">
                <a16:creationId xmlns:a16="http://schemas.microsoft.com/office/drawing/2014/main" id="{C9838796-29D9-8A4D-9392-4C51FAC609C9}"/>
              </a:ext>
            </a:extLst>
          </p:cNvPr>
          <p:cNvSpPr>
            <a:spLocks noGrp="1"/>
          </p:cNvSpPr>
          <p:nvPr>
            <p:ph type="body" sz="quarter" idx="28"/>
          </p:nvPr>
        </p:nvSpPr>
        <p:spPr/>
        <p:txBody>
          <a:bodyPr/>
          <a:lstStyle/>
          <a:p>
            <a:endParaRPr lang="en-US"/>
          </a:p>
        </p:txBody>
      </p:sp>
      <p:sp>
        <p:nvSpPr>
          <p:cNvPr id="98" name="Text Placeholder 97">
            <a:extLst>
              <a:ext uri="{FF2B5EF4-FFF2-40B4-BE49-F238E27FC236}">
                <a16:creationId xmlns:a16="http://schemas.microsoft.com/office/drawing/2014/main" id="{5FF1C2DE-3A2B-6E4D-A87A-F041F0046A3A}"/>
              </a:ext>
            </a:extLst>
          </p:cNvPr>
          <p:cNvSpPr>
            <a:spLocks noGrp="1"/>
          </p:cNvSpPr>
          <p:nvPr>
            <p:ph type="body" sz="quarter" idx="29"/>
          </p:nvPr>
        </p:nvSpPr>
        <p:spPr/>
        <p:txBody>
          <a:bodyPr/>
          <a:lstStyle/>
          <a:p>
            <a:endParaRPr lang="en-US"/>
          </a:p>
        </p:txBody>
      </p:sp>
      <p:sp>
        <p:nvSpPr>
          <p:cNvPr id="99" name="Text Placeholder 98">
            <a:extLst>
              <a:ext uri="{FF2B5EF4-FFF2-40B4-BE49-F238E27FC236}">
                <a16:creationId xmlns:a16="http://schemas.microsoft.com/office/drawing/2014/main" id="{D5A02CF7-A081-4343-8CE7-EA107BE5C7F0}"/>
              </a:ext>
            </a:extLst>
          </p:cNvPr>
          <p:cNvSpPr>
            <a:spLocks noGrp="1"/>
          </p:cNvSpPr>
          <p:nvPr>
            <p:ph type="body" sz="quarter" idx="30"/>
          </p:nvPr>
        </p:nvSpPr>
        <p:spPr/>
        <p:txBody>
          <a:bodyPr/>
          <a:lstStyle/>
          <a:p>
            <a:endParaRPr lang="en-US"/>
          </a:p>
        </p:txBody>
      </p:sp>
      <p:sp>
        <p:nvSpPr>
          <p:cNvPr id="100" name="Text Placeholder 99">
            <a:extLst>
              <a:ext uri="{FF2B5EF4-FFF2-40B4-BE49-F238E27FC236}">
                <a16:creationId xmlns:a16="http://schemas.microsoft.com/office/drawing/2014/main" id="{E1D63EAF-47F9-774B-9E42-7734CFFDC91E}"/>
              </a:ext>
            </a:extLst>
          </p:cNvPr>
          <p:cNvSpPr>
            <a:spLocks noGrp="1"/>
          </p:cNvSpPr>
          <p:nvPr>
            <p:ph type="body" sz="quarter" idx="96"/>
          </p:nvPr>
        </p:nvSpPr>
        <p:spPr/>
        <p:txBody>
          <a:bodyPr/>
          <a:lstStyle/>
          <a:p>
            <a:endParaRPr lang="en-US"/>
          </a:p>
        </p:txBody>
      </p:sp>
      <p:sp>
        <p:nvSpPr>
          <p:cNvPr id="101" name="Text Placeholder 100">
            <a:extLst>
              <a:ext uri="{FF2B5EF4-FFF2-40B4-BE49-F238E27FC236}">
                <a16:creationId xmlns:a16="http://schemas.microsoft.com/office/drawing/2014/main" id="{3F1E5495-EDC6-8943-BA21-C1F3009450C4}"/>
              </a:ext>
            </a:extLst>
          </p:cNvPr>
          <p:cNvSpPr>
            <a:spLocks noGrp="1"/>
          </p:cNvSpPr>
          <p:nvPr>
            <p:ph type="body" sz="quarter" idx="150"/>
          </p:nvPr>
        </p:nvSpPr>
        <p:spPr/>
        <p:txBody>
          <a:bodyPr/>
          <a:lstStyle/>
          <a:p>
            <a:endParaRPr lang="en-US"/>
          </a:p>
        </p:txBody>
      </p:sp>
      <p:sp>
        <p:nvSpPr>
          <p:cNvPr id="102" name="Text Placeholder 101">
            <a:extLst>
              <a:ext uri="{FF2B5EF4-FFF2-40B4-BE49-F238E27FC236}">
                <a16:creationId xmlns:a16="http://schemas.microsoft.com/office/drawing/2014/main" id="{54FAC610-AA8B-4244-8F06-6E0DE1A9D297}"/>
              </a:ext>
            </a:extLst>
          </p:cNvPr>
          <p:cNvSpPr>
            <a:spLocks noGrp="1"/>
          </p:cNvSpPr>
          <p:nvPr>
            <p:ph type="body" sz="quarter" idx="151"/>
          </p:nvPr>
        </p:nvSpPr>
        <p:spPr/>
        <p:txBody>
          <a:bodyPr>
            <a:normAutofit fontScale="92500" lnSpcReduction="10000"/>
          </a:bodyPr>
          <a:lstStyle/>
          <a:p>
            <a:endParaRPr lang="en-US"/>
          </a:p>
        </p:txBody>
      </p:sp>
      <p:sp>
        <p:nvSpPr>
          <p:cNvPr id="103" name="Text Placeholder 102">
            <a:extLst>
              <a:ext uri="{FF2B5EF4-FFF2-40B4-BE49-F238E27FC236}">
                <a16:creationId xmlns:a16="http://schemas.microsoft.com/office/drawing/2014/main" id="{95FDDD8F-0EE1-3F4F-AEB9-C6A6DBC65968}"/>
              </a:ext>
            </a:extLst>
          </p:cNvPr>
          <p:cNvSpPr>
            <a:spLocks noGrp="1"/>
          </p:cNvSpPr>
          <p:nvPr>
            <p:ph type="body" sz="quarter" idx="153"/>
          </p:nvPr>
        </p:nvSpPr>
        <p:spPr/>
        <p:txBody>
          <a:bodyPr>
            <a:normAutofit fontScale="92500" lnSpcReduction="10000"/>
          </a:bodyPr>
          <a:lstStyle/>
          <a:p>
            <a:endParaRPr lang="en-US"/>
          </a:p>
        </p:txBody>
      </p:sp>
    </p:spTree>
    <p:extLst>
      <p:ext uri="{BB962C8B-B14F-4D97-AF65-F5344CB8AC3E}">
        <p14:creationId xmlns:p14="http://schemas.microsoft.com/office/powerpoint/2010/main" val="783191702"/>
      </p:ext>
    </p:extLst>
  </p:cSld>
  <p:clrMapOvr>
    <a:masterClrMapping/>
  </p:clrMapOvr>
</p:sld>
</file>

<file path=ppt/theme/theme1.xml><?xml version="1.0" encoding="utf-8"?>
<a:theme xmlns:a="http://schemas.openxmlformats.org/drawingml/2006/main" name="36x48-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5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5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36x48-Template-V2b</Template>
  <TotalTime>879</TotalTime>
  <Words>0</Words>
  <Application>Microsoft Office PowerPoint</Application>
  <PresentationFormat>Custom</PresentationFormat>
  <Paragraphs>0</Paragraphs>
  <Slides>1</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vt:i4>
      </vt:variant>
    </vt:vector>
  </HeadingPairs>
  <TitlesOfParts>
    <vt:vector size="8" baseType="lpstr">
      <vt:lpstr>Arial</vt:lpstr>
      <vt:lpstr>Arial Black</vt:lpstr>
      <vt:lpstr>Calibri</vt:lpstr>
      <vt:lpstr>Times New Roman</vt:lpstr>
      <vt:lpstr>Trebuchet MS</vt:lpstr>
      <vt:lpstr>36x48-Template</vt:lpstr>
      <vt:lpstr>Without guides</vt:lpstr>
      <vt:lpstr>PowerPoint Presentation</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36x48 PowerPoint Presentation</dc:title>
  <dc:subject>Research poster presentation template</dc:subject>
  <dc:creator>PosterPresentations.com</dc:creator>
  <cp:keywords>36x48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Rodney Fisher</cp:lastModifiedBy>
  <cp:revision>63</cp:revision>
  <dcterms:created xsi:type="dcterms:W3CDTF">2012-02-03T19:11:35Z</dcterms:created>
  <dcterms:modified xsi:type="dcterms:W3CDTF">2024-03-29T21:06:28Z</dcterms:modified>
  <cp:category>Research poster templates</cp:category>
</cp:coreProperties>
</file>